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notesMasterIdLst>
    <p:notesMasterId r:id="rId52"/>
  </p:notesMasterIdLst>
  <p:sldIdLst>
    <p:sldId id="257" r:id="rId2"/>
    <p:sldId id="303" r:id="rId3"/>
    <p:sldId id="264" r:id="rId4"/>
    <p:sldId id="262" r:id="rId5"/>
    <p:sldId id="256" r:id="rId6"/>
    <p:sldId id="309" r:id="rId7"/>
    <p:sldId id="310" r:id="rId8"/>
    <p:sldId id="311" r:id="rId9"/>
    <p:sldId id="317" r:id="rId10"/>
    <p:sldId id="312" r:id="rId11"/>
    <p:sldId id="261" r:id="rId12"/>
    <p:sldId id="263" r:id="rId13"/>
    <p:sldId id="258" r:id="rId14"/>
    <p:sldId id="265" r:id="rId15"/>
    <p:sldId id="269" r:id="rId16"/>
    <p:sldId id="259" r:id="rId17"/>
    <p:sldId id="260" r:id="rId18"/>
    <p:sldId id="270" r:id="rId19"/>
    <p:sldId id="271" r:id="rId20"/>
    <p:sldId id="272" r:id="rId21"/>
    <p:sldId id="273" r:id="rId22"/>
    <p:sldId id="274" r:id="rId23"/>
    <p:sldId id="275" r:id="rId24"/>
    <p:sldId id="276" r:id="rId25"/>
    <p:sldId id="277" r:id="rId26"/>
    <p:sldId id="278" r:id="rId27"/>
    <p:sldId id="279" r:id="rId28"/>
    <p:sldId id="282" r:id="rId29"/>
    <p:sldId id="283" r:id="rId30"/>
    <p:sldId id="284" r:id="rId31"/>
    <p:sldId id="285" r:id="rId32"/>
    <p:sldId id="286" r:id="rId33"/>
    <p:sldId id="287" r:id="rId34"/>
    <p:sldId id="288" r:id="rId35"/>
    <p:sldId id="289" r:id="rId36"/>
    <p:sldId id="291" r:id="rId37"/>
    <p:sldId id="292" r:id="rId38"/>
    <p:sldId id="290" r:id="rId39"/>
    <p:sldId id="293" r:id="rId40"/>
    <p:sldId id="294" r:id="rId41"/>
    <p:sldId id="296" r:id="rId42"/>
    <p:sldId id="297" r:id="rId43"/>
    <p:sldId id="295" r:id="rId44"/>
    <p:sldId id="304" r:id="rId45"/>
    <p:sldId id="298" r:id="rId46"/>
    <p:sldId id="305" r:id="rId47"/>
    <p:sldId id="306" r:id="rId48"/>
    <p:sldId id="307" r:id="rId49"/>
    <p:sldId id="308" r:id="rId50"/>
    <p:sldId id="302"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67" d="100"/>
          <a:sy n="67" d="100"/>
        </p:scale>
        <p:origin x="1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nod Srivastava" userId="c663367a72745636" providerId="LiveId" clId="{AA99E323-DE2D-47DA-80BA-4649B626F9EF}"/>
    <pc:docChg chg="undo redo custSel addSld delSld modSld sldOrd">
      <pc:chgData name="Vinod Srivastava" userId="c663367a72745636" providerId="LiveId" clId="{AA99E323-DE2D-47DA-80BA-4649B626F9EF}" dt="2023-10-12T02:21:14.801" v="5556" actId="20577"/>
      <pc:docMkLst>
        <pc:docMk/>
      </pc:docMkLst>
      <pc:sldChg chg="addSp modSp new mod ord">
        <pc:chgData name="Vinod Srivastava" userId="c663367a72745636" providerId="LiveId" clId="{AA99E323-DE2D-47DA-80BA-4649B626F9EF}" dt="2023-10-11T18:57:15.800" v="5460" actId="403"/>
        <pc:sldMkLst>
          <pc:docMk/>
          <pc:sldMk cId="2611017208" sldId="256"/>
        </pc:sldMkLst>
        <pc:spChg chg="mod">
          <ac:chgData name="Vinod Srivastava" userId="c663367a72745636" providerId="LiveId" clId="{AA99E323-DE2D-47DA-80BA-4649B626F9EF}" dt="2023-10-11T18:57:15.800" v="5460" actId="403"/>
          <ac:spMkLst>
            <pc:docMk/>
            <pc:sldMk cId="2611017208" sldId="256"/>
            <ac:spMk id="2" creationId="{46C5B732-39B5-745F-7C9A-B276B014FE95}"/>
          </ac:spMkLst>
        </pc:spChg>
        <pc:spChg chg="mod">
          <ac:chgData name="Vinod Srivastava" userId="c663367a72745636" providerId="LiveId" clId="{AA99E323-DE2D-47DA-80BA-4649B626F9EF}" dt="2023-10-11T14:01:18.452" v="3789" actId="255"/>
          <ac:spMkLst>
            <pc:docMk/>
            <pc:sldMk cId="2611017208" sldId="256"/>
            <ac:spMk id="3" creationId="{EF7DD40C-5CF6-9949-B9A7-31B9828E7F62}"/>
          </ac:spMkLst>
        </pc:spChg>
        <pc:picChg chg="add mod">
          <ac:chgData name="Vinod Srivastava" userId="c663367a72745636" providerId="LiveId" clId="{AA99E323-DE2D-47DA-80BA-4649B626F9EF}" dt="2023-10-11T14:33:15.027" v="4092" actId="14100"/>
          <ac:picMkLst>
            <pc:docMk/>
            <pc:sldMk cId="2611017208" sldId="256"/>
            <ac:picMk id="4" creationId="{CE5A5687-733C-8505-3F94-66A7B23FFFFC}"/>
          </ac:picMkLst>
        </pc:picChg>
        <pc:picChg chg="add mod">
          <ac:chgData name="Vinod Srivastava" userId="c663367a72745636" providerId="LiveId" clId="{AA99E323-DE2D-47DA-80BA-4649B626F9EF}" dt="2023-10-11T16:00:40.533" v="4880" actId="14100"/>
          <ac:picMkLst>
            <pc:docMk/>
            <pc:sldMk cId="2611017208" sldId="256"/>
            <ac:picMk id="5" creationId="{AE12CB93-FD4A-E7E3-A788-F3B9EC392F57}"/>
          </ac:picMkLst>
        </pc:picChg>
      </pc:sldChg>
      <pc:sldChg chg="addSp delSp modSp new mod">
        <pc:chgData name="Vinod Srivastava" userId="c663367a72745636" providerId="LiveId" clId="{AA99E323-DE2D-47DA-80BA-4649B626F9EF}" dt="2023-10-12T01:20:46.586" v="5465" actId="20577"/>
        <pc:sldMkLst>
          <pc:docMk/>
          <pc:sldMk cId="1116589191" sldId="257"/>
        </pc:sldMkLst>
        <pc:spChg chg="mod">
          <ac:chgData name="Vinod Srivastava" userId="c663367a72745636" providerId="LiveId" clId="{AA99E323-DE2D-47DA-80BA-4649B626F9EF}" dt="2023-10-12T01:20:46.586" v="5465" actId="20577"/>
          <ac:spMkLst>
            <pc:docMk/>
            <pc:sldMk cId="1116589191" sldId="257"/>
            <ac:spMk id="2" creationId="{59BF04F1-3329-49D1-059B-2D068DB429FE}"/>
          </ac:spMkLst>
        </pc:spChg>
        <pc:spChg chg="add del mod">
          <ac:chgData name="Vinod Srivastava" userId="c663367a72745636" providerId="LiveId" clId="{AA99E323-DE2D-47DA-80BA-4649B626F9EF}" dt="2023-10-09T01:31:51.922" v="2835"/>
          <ac:spMkLst>
            <pc:docMk/>
            <pc:sldMk cId="1116589191" sldId="257"/>
            <ac:spMk id="3" creationId="{9D4DB95F-EC6F-FC42-3570-BE89AF6323A4}"/>
          </ac:spMkLst>
        </pc:spChg>
        <pc:picChg chg="mod">
          <ac:chgData name="Vinod Srivastava" userId="c663367a72745636" providerId="LiveId" clId="{AA99E323-DE2D-47DA-80BA-4649B626F9EF}" dt="2023-10-11T14:32:29.035" v="4056" actId="1076"/>
          <ac:picMkLst>
            <pc:docMk/>
            <pc:sldMk cId="1116589191" sldId="257"/>
            <ac:picMk id="4" creationId="{CD785506-8DF9-6E6C-50F1-0D176A51440B}"/>
          </ac:picMkLst>
        </pc:picChg>
        <pc:picChg chg="add del mod ord">
          <ac:chgData name="Vinod Srivastava" userId="c663367a72745636" providerId="LiveId" clId="{AA99E323-DE2D-47DA-80BA-4649B626F9EF}" dt="2023-10-08T17:59:02.732" v="1249" actId="22"/>
          <ac:picMkLst>
            <pc:docMk/>
            <pc:sldMk cId="1116589191" sldId="257"/>
            <ac:picMk id="5" creationId="{24F38677-C174-DE5D-58B8-7CDF374BC175}"/>
          </ac:picMkLst>
        </pc:picChg>
        <pc:picChg chg="mod">
          <ac:chgData name="Vinod Srivastava" userId="c663367a72745636" providerId="LiveId" clId="{AA99E323-DE2D-47DA-80BA-4649B626F9EF}" dt="2023-10-11T14:32:33.167" v="4057" actId="1076"/>
          <ac:picMkLst>
            <pc:docMk/>
            <pc:sldMk cId="1116589191" sldId="257"/>
            <ac:picMk id="5" creationId="{454996D7-90D3-E5E7-97DC-C1C71B106CDE}"/>
          </ac:picMkLst>
        </pc:picChg>
      </pc:sldChg>
      <pc:sldChg chg="addSp modSp new mod">
        <pc:chgData name="Vinod Srivastava" userId="c663367a72745636" providerId="LiveId" clId="{AA99E323-DE2D-47DA-80BA-4649B626F9EF}" dt="2023-10-11T16:11:51.573" v="4973" actId="403"/>
        <pc:sldMkLst>
          <pc:docMk/>
          <pc:sldMk cId="4286084576" sldId="258"/>
        </pc:sldMkLst>
        <pc:spChg chg="mod">
          <ac:chgData name="Vinod Srivastava" userId="c663367a72745636" providerId="LiveId" clId="{AA99E323-DE2D-47DA-80BA-4649B626F9EF}" dt="2023-10-11T14:35:46.217" v="4190" actId="20577"/>
          <ac:spMkLst>
            <pc:docMk/>
            <pc:sldMk cId="4286084576" sldId="258"/>
            <ac:spMk id="2" creationId="{99C8E9CE-1DCC-6749-9204-D8DB7F215593}"/>
          </ac:spMkLst>
        </pc:spChg>
        <pc:spChg chg="mod">
          <ac:chgData name="Vinod Srivastava" userId="c663367a72745636" providerId="LiveId" clId="{AA99E323-DE2D-47DA-80BA-4649B626F9EF}" dt="2023-10-11T16:11:51.573" v="4973" actId="403"/>
          <ac:spMkLst>
            <pc:docMk/>
            <pc:sldMk cId="4286084576" sldId="258"/>
            <ac:spMk id="3" creationId="{BB8377B1-0037-452F-BE35-21F31E1CA44A}"/>
          </ac:spMkLst>
        </pc:spChg>
        <pc:picChg chg="add mod">
          <ac:chgData name="Vinod Srivastava" userId="c663367a72745636" providerId="LiveId" clId="{AA99E323-DE2D-47DA-80BA-4649B626F9EF}" dt="2023-10-11T16:02:11.118" v="4899" actId="14100"/>
          <ac:picMkLst>
            <pc:docMk/>
            <pc:sldMk cId="4286084576" sldId="258"/>
            <ac:picMk id="4" creationId="{27F91E7B-66D8-4C3D-D49A-B6B9E5F87011}"/>
          </ac:picMkLst>
        </pc:picChg>
        <pc:picChg chg="add mod">
          <ac:chgData name="Vinod Srivastava" userId="c663367a72745636" providerId="LiveId" clId="{AA99E323-DE2D-47DA-80BA-4649B626F9EF}" dt="2023-10-11T16:02:07.445" v="4898" actId="14100"/>
          <ac:picMkLst>
            <pc:docMk/>
            <pc:sldMk cId="4286084576" sldId="258"/>
            <ac:picMk id="5" creationId="{05D26AEC-A5CC-8DFD-A39D-5E514B0F7541}"/>
          </ac:picMkLst>
        </pc:picChg>
      </pc:sldChg>
      <pc:sldChg chg="addSp modSp new mod">
        <pc:chgData name="Vinod Srivastava" userId="c663367a72745636" providerId="LiveId" clId="{AA99E323-DE2D-47DA-80BA-4649B626F9EF}" dt="2023-10-11T16:47:48.114" v="5127" actId="403"/>
        <pc:sldMkLst>
          <pc:docMk/>
          <pc:sldMk cId="3245845397" sldId="259"/>
        </pc:sldMkLst>
        <pc:spChg chg="mod">
          <ac:chgData name="Vinod Srivastava" userId="c663367a72745636" providerId="LiveId" clId="{AA99E323-DE2D-47DA-80BA-4649B626F9EF}" dt="2023-10-11T16:44:00.629" v="5041" actId="14100"/>
          <ac:spMkLst>
            <pc:docMk/>
            <pc:sldMk cId="3245845397" sldId="259"/>
            <ac:spMk id="2" creationId="{EF0F15A8-A4D0-80B1-21CD-26B778882ECD}"/>
          </ac:spMkLst>
        </pc:spChg>
        <pc:spChg chg="mod">
          <ac:chgData name="Vinod Srivastava" userId="c663367a72745636" providerId="LiveId" clId="{AA99E323-DE2D-47DA-80BA-4649B626F9EF}" dt="2023-10-11T16:47:48.114" v="5127" actId="403"/>
          <ac:spMkLst>
            <pc:docMk/>
            <pc:sldMk cId="3245845397" sldId="259"/>
            <ac:spMk id="3" creationId="{A3BCFDBF-CFBD-F5A8-E1E6-B262C0022556}"/>
          </ac:spMkLst>
        </pc:spChg>
        <pc:picChg chg="add mod">
          <ac:chgData name="Vinod Srivastava" userId="c663367a72745636" providerId="LiveId" clId="{AA99E323-DE2D-47DA-80BA-4649B626F9EF}" dt="2023-10-11T16:44:05.537" v="5042" actId="14100"/>
          <ac:picMkLst>
            <pc:docMk/>
            <pc:sldMk cId="3245845397" sldId="259"/>
            <ac:picMk id="4" creationId="{540AE297-7857-01A8-B558-2F5AC7D63892}"/>
          </ac:picMkLst>
        </pc:picChg>
        <pc:picChg chg="add mod">
          <ac:chgData name="Vinod Srivastava" userId="c663367a72745636" providerId="LiveId" clId="{AA99E323-DE2D-47DA-80BA-4649B626F9EF}" dt="2023-10-11T16:44:10.293" v="5043" actId="14100"/>
          <ac:picMkLst>
            <pc:docMk/>
            <pc:sldMk cId="3245845397" sldId="259"/>
            <ac:picMk id="5" creationId="{6AAE7D50-8560-86DC-9783-C4D96056ED55}"/>
          </ac:picMkLst>
        </pc:picChg>
      </pc:sldChg>
      <pc:sldChg chg="addSp modSp new mod">
        <pc:chgData name="Vinod Srivastava" userId="c663367a72745636" providerId="LiveId" clId="{AA99E323-DE2D-47DA-80BA-4649B626F9EF}" dt="2023-10-11T16:50:00.082" v="5186" actId="403"/>
        <pc:sldMkLst>
          <pc:docMk/>
          <pc:sldMk cId="1039788687" sldId="260"/>
        </pc:sldMkLst>
        <pc:spChg chg="mod">
          <ac:chgData name="Vinod Srivastava" userId="c663367a72745636" providerId="LiveId" clId="{AA99E323-DE2D-47DA-80BA-4649B626F9EF}" dt="2023-10-11T16:49:56.475" v="5176" actId="14100"/>
          <ac:spMkLst>
            <pc:docMk/>
            <pc:sldMk cId="1039788687" sldId="260"/>
            <ac:spMk id="2" creationId="{CAC37FC1-A909-A4D7-B39E-73FC043EA661}"/>
          </ac:spMkLst>
        </pc:spChg>
        <pc:spChg chg="mod">
          <ac:chgData name="Vinod Srivastava" userId="c663367a72745636" providerId="LiveId" clId="{AA99E323-DE2D-47DA-80BA-4649B626F9EF}" dt="2023-10-11T16:50:00.082" v="5186" actId="403"/>
          <ac:spMkLst>
            <pc:docMk/>
            <pc:sldMk cId="1039788687" sldId="260"/>
            <ac:spMk id="3" creationId="{EEC30F76-E062-D666-F56F-9B89EDF4E502}"/>
          </ac:spMkLst>
        </pc:spChg>
        <pc:picChg chg="add mod">
          <ac:chgData name="Vinod Srivastava" userId="c663367a72745636" providerId="LiveId" clId="{AA99E323-DE2D-47DA-80BA-4649B626F9EF}" dt="2023-10-11T14:39:50.067" v="4332" actId="14100"/>
          <ac:picMkLst>
            <pc:docMk/>
            <pc:sldMk cId="1039788687" sldId="260"/>
            <ac:picMk id="4" creationId="{2D6233DF-103F-4271-FC47-289F237D42BA}"/>
          </ac:picMkLst>
        </pc:picChg>
        <pc:picChg chg="add mod">
          <ac:chgData name="Vinod Srivastava" userId="c663367a72745636" providerId="LiveId" clId="{AA99E323-DE2D-47DA-80BA-4649B626F9EF}" dt="2023-10-11T16:48:00.656" v="5128" actId="14100"/>
          <ac:picMkLst>
            <pc:docMk/>
            <pc:sldMk cId="1039788687" sldId="260"/>
            <ac:picMk id="5" creationId="{2C69F51D-B758-7026-4AA7-1464ACE7E32E}"/>
          </ac:picMkLst>
        </pc:picChg>
      </pc:sldChg>
      <pc:sldChg chg="addSp modSp new mod ord">
        <pc:chgData name="Vinod Srivastava" userId="c663367a72745636" providerId="LiveId" clId="{AA99E323-DE2D-47DA-80BA-4649B626F9EF}" dt="2023-10-11T16:09:59.754" v="4972" actId="20577"/>
        <pc:sldMkLst>
          <pc:docMk/>
          <pc:sldMk cId="826152405" sldId="261"/>
        </pc:sldMkLst>
        <pc:spChg chg="mod">
          <ac:chgData name="Vinod Srivastava" userId="c663367a72745636" providerId="LiveId" clId="{AA99E323-DE2D-47DA-80BA-4649B626F9EF}" dt="2023-10-11T16:09:41.555" v="4964" actId="113"/>
          <ac:spMkLst>
            <pc:docMk/>
            <pc:sldMk cId="826152405" sldId="261"/>
            <ac:spMk id="2" creationId="{2E988D51-C009-0822-4ECC-F3382DA2DBE1}"/>
          </ac:spMkLst>
        </pc:spChg>
        <pc:spChg chg="mod">
          <ac:chgData name="Vinod Srivastava" userId="c663367a72745636" providerId="LiveId" clId="{AA99E323-DE2D-47DA-80BA-4649B626F9EF}" dt="2023-10-11T16:09:59.754" v="4972" actId="20577"/>
          <ac:spMkLst>
            <pc:docMk/>
            <pc:sldMk cId="826152405" sldId="261"/>
            <ac:spMk id="3" creationId="{90D6CE84-EB7A-7620-255F-30FD93B054D4}"/>
          </ac:spMkLst>
        </pc:spChg>
        <pc:picChg chg="add mod">
          <ac:chgData name="Vinod Srivastava" userId="c663367a72745636" providerId="LiveId" clId="{AA99E323-DE2D-47DA-80BA-4649B626F9EF}" dt="2023-10-11T14:35:14.793" v="4164" actId="14100"/>
          <ac:picMkLst>
            <pc:docMk/>
            <pc:sldMk cId="826152405" sldId="261"/>
            <ac:picMk id="4" creationId="{FD089A21-9081-EB39-9A95-5AC5E5B4C990}"/>
          </ac:picMkLst>
        </pc:picChg>
        <pc:picChg chg="add mod">
          <ac:chgData name="Vinod Srivastava" userId="c663367a72745636" providerId="LiveId" clId="{AA99E323-DE2D-47DA-80BA-4649B626F9EF}" dt="2023-10-11T14:31:44.977" v="4027" actId="14100"/>
          <ac:picMkLst>
            <pc:docMk/>
            <pc:sldMk cId="826152405" sldId="261"/>
            <ac:picMk id="5" creationId="{C45D8AEE-7539-301A-8AAB-3EC7C4416B06}"/>
          </ac:picMkLst>
        </pc:picChg>
        <pc:picChg chg="add mod">
          <ac:chgData name="Vinod Srivastava" userId="c663367a72745636" providerId="LiveId" clId="{AA99E323-DE2D-47DA-80BA-4649B626F9EF}" dt="2023-10-11T16:01:43.659" v="4893" actId="14100"/>
          <ac:picMkLst>
            <pc:docMk/>
            <pc:sldMk cId="826152405" sldId="261"/>
            <ac:picMk id="6" creationId="{EEDC3511-81C8-1DD5-5036-2BD74ADD410F}"/>
          </ac:picMkLst>
        </pc:picChg>
      </pc:sldChg>
      <pc:sldChg chg="addSp delSp modSp new mod">
        <pc:chgData name="Vinod Srivastava" userId="c663367a72745636" providerId="LiveId" clId="{AA99E323-DE2D-47DA-80BA-4649B626F9EF}" dt="2023-10-11T18:56:29.169" v="5459" actId="14100"/>
        <pc:sldMkLst>
          <pc:docMk/>
          <pc:sldMk cId="383465997" sldId="262"/>
        </pc:sldMkLst>
        <pc:spChg chg="mod">
          <ac:chgData name="Vinod Srivastava" userId="c663367a72745636" providerId="LiveId" clId="{AA99E323-DE2D-47DA-80BA-4649B626F9EF}" dt="2023-10-11T14:32:45.428" v="4065" actId="20577"/>
          <ac:spMkLst>
            <pc:docMk/>
            <pc:sldMk cId="383465997" sldId="262"/>
            <ac:spMk id="2" creationId="{517D51AC-CF3B-F280-7B5D-73FFDC441EFF}"/>
          </ac:spMkLst>
        </pc:spChg>
        <pc:spChg chg="del mod">
          <ac:chgData name="Vinod Srivastava" userId="c663367a72745636" providerId="LiveId" clId="{AA99E323-DE2D-47DA-80BA-4649B626F9EF}" dt="2023-10-08T17:50:44.760" v="1188" actId="22"/>
          <ac:spMkLst>
            <pc:docMk/>
            <pc:sldMk cId="383465997" sldId="262"/>
            <ac:spMk id="3" creationId="{61C4D15B-026A-E33A-72F0-3965B86C9E63}"/>
          </ac:spMkLst>
        </pc:spChg>
        <pc:picChg chg="add mod">
          <ac:chgData name="Vinod Srivastava" userId="c663367a72745636" providerId="LiveId" clId="{AA99E323-DE2D-47DA-80BA-4649B626F9EF}" dt="2023-10-11T18:56:29.169" v="5459" actId="14100"/>
          <ac:picMkLst>
            <pc:docMk/>
            <pc:sldMk cId="383465997" sldId="262"/>
            <ac:picMk id="3" creationId="{3F29E1C2-3B98-E6FB-F84D-7399280C0D09}"/>
          </ac:picMkLst>
        </pc:picChg>
        <pc:picChg chg="add mod">
          <ac:chgData name="Vinod Srivastava" userId="c663367a72745636" providerId="LiveId" clId="{AA99E323-DE2D-47DA-80BA-4649B626F9EF}" dt="2023-10-11T16:00:33.461" v="4878" actId="14100"/>
          <ac:picMkLst>
            <pc:docMk/>
            <pc:sldMk cId="383465997" sldId="262"/>
            <ac:picMk id="4" creationId="{60EF1EC2-AF81-384E-CC3F-C6AA6F0E128E}"/>
          </ac:picMkLst>
        </pc:picChg>
        <pc:picChg chg="add mod ord">
          <ac:chgData name="Vinod Srivastava" userId="c663367a72745636" providerId="LiveId" clId="{AA99E323-DE2D-47DA-80BA-4649B626F9EF}" dt="2023-10-11T14:32:52.631" v="4068" actId="14100"/>
          <ac:picMkLst>
            <pc:docMk/>
            <pc:sldMk cId="383465997" sldId="262"/>
            <ac:picMk id="5" creationId="{66CEAF33-E911-0363-EA9A-70AC0BD3C060}"/>
          </ac:picMkLst>
        </pc:picChg>
      </pc:sldChg>
      <pc:sldChg chg="addSp delSp modSp new mod ord">
        <pc:chgData name="Vinod Srivastava" userId="c663367a72745636" providerId="LiveId" clId="{AA99E323-DE2D-47DA-80BA-4649B626F9EF}" dt="2023-10-11T16:01:58.843" v="4896" actId="14100"/>
        <pc:sldMkLst>
          <pc:docMk/>
          <pc:sldMk cId="2182199024" sldId="263"/>
        </pc:sldMkLst>
        <pc:spChg chg="mod">
          <ac:chgData name="Vinod Srivastava" userId="c663367a72745636" providerId="LiveId" clId="{AA99E323-DE2D-47DA-80BA-4649B626F9EF}" dt="2023-10-11T14:35:30.351" v="4175" actId="20577"/>
          <ac:spMkLst>
            <pc:docMk/>
            <pc:sldMk cId="2182199024" sldId="263"/>
            <ac:spMk id="2" creationId="{BDB95F03-DF7A-E042-50ED-EBFF617EA78A}"/>
          </ac:spMkLst>
        </pc:spChg>
        <pc:spChg chg="add del">
          <ac:chgData name="Vinod Srivastava" userId="c663367a72745636" providerId="LiveId" clId="{AA99E323-DE2D-47DA-80BA-4649B626F9EF}" dt="2023-10-08T13:33:05.562" v="963" actId="22"/>
          <ac:spMkLst>
            <pc:docMk/>
            <pc:sldMk cId="2182199024" sldId="263"/>
            <ac:spMk id="3" creationId="{0A5E7876-4A4B-A2F8-AC2D-51C2722D28D6}"/>
          </ac:spMkLst>
        </pc:spChg>
        <pc:picChg chg="add mod">
          <ac:chgData name="Vinod Srivastava" userId="c663367a72745636" providerId="LiveId" clId="{AA99E323-DE2D-47DA-80BA-4649B626F9EF}" dt="2023-10-11T14:35:40.653" v="4179" actId="14100"/>
          <ac:picMkLst>
            <pc:docMk/>
            <pc:sldMk cId="2182199024" sldId="263"/>
            <ac:picMk id="3" creationId="{19CA6B32-499E-C34B-7E8F-1484E2A54B0D}"/>
          </ac:picMkLst>
        </pc:picChg>
        <pc:picChg chg="add mod">
          <ac:chgData name="Vinod Srivastava" userId="c663367a72745636" providerId="LiveId" clId="{AA99E323-DE2D-47DA-80BA-4649B626F9EF}" dt="2023-10-11T16:01:58.843" v="4896" actId="14100"/>
          <ac:picMkLst>
            <pc:docMk/>
            <pc:sldMk cId="2182199024" sldId="263"/>
            <ac:picMk id="4" creationId="{DBC91679-7093-CBF1-7FF2-555E02745630}"/>
          </ac:picMkLst>
        </pc:picChg>
        <pc:picChg chg="add del mod ord">
          <ac:chgData name="Vinod Srivastava" userId="c663367a72745636" providerId="LiveId" clId="{AA99E323-DE2D-47DA-80BA-4649B626F9EF}" dt="2023-10-08T13:33:02.521" v="962" actId="22"/>
          <ac:picMkLst>
            <pc:docMk/>
            <pc:sldMk cId="2182199024" sldId="263"/>
            <ac:picMk id="5" creationId="{44A1BD8D-E06E-DFEA-D5EF-075634DC7286}"/>
          </ac:picMkLst>
        </pc:picChg>
        <pc:picChg chg="add mod ord">
          <ac:chgData name="Vinod Srivastava" userId="c663367a72745636" providerId="LiveId" clId="{AA99E323-DE2D-47DA-80BA-4649B626F9EF}" dt="2023-10-11T14:35:33.248" v="4176" actId="1076"/>
          <ac:picMkLst>
            <pc:docMk/>
            <pc:sldMk cId="2182199024" sldId="263"/>
            <ac:picMk id="7" creationId="{79D6C13B-99D7-200B-3FF0-4051A19473BB}"/>
          </ac:picMkLst>
        </pc:picChg>
      </pc:sldChg>
      <pc:sldChg chg="addSp delSp modSp new mod">
        <pc:chgData name="Vinod Srivastava" userId="c663367a72745636" providerId="LiveId" clId="{AA99E323-DE2D-47DA-80BA-4649B626F9EF}" dt="2023-10-11T16:00:22.296" v="4874" actId="14100"/>
        <pc:sldMkLst>
          <pc:docMk/>
          <pc:sldMk cId="1508970345" sldId="264"/>
        </pc:sldMkLst>
        <pc:spChg chg="mod">
          <ac:chgData name="Vinod Srivastava" userId="c663367a72745636" providerId="LiveId" clId="{AA99E323-DE2D-47DA-80BA-4649B626F9EF}" dt="2023-10-11T14:32:13.525" v="4052" actId="20577"/>
          <ac:spMkLst>
            <pc:docMk/>
            <pc:sldMk cId="1508970345" sldId="264"/>
            <ac:spMk id="2" creationId="{5BF8A8E9-7E7C-ABB4-EC7A-07179C49E1CE}"/>
          </ac:spMkLst>
        </pc:spChg>
        <pc:spChg chg="del">
          <ac:chgData name="Vinod Srivastava" userId="c663367a72745636" providerId="LiveId" clId="{AA99E323-DE2D-47DA-80BA-4649B626F9EF}" dt="2023-10-08T17:59:09.029" v="1252" actId="22"/>
          <ac:spMkLst>
            <pc:docMk/>
            <pc:sldMk cId="1508970345" sldId="264"/>
            <ac:spMk id="3" creationId="{AE0D1503-6C97-93D9-9E4B-A920D5ED87CD}"/>
          </ac:spMkLst>
        </pc:spChg>
        <pc:picChg chg="add mod">
          <ac:chgData name="Vinod Srivastava" userId="c663367a72745636" providerId="LiveId" clId="{AA99E323-DE2D-47DA-80BA-4649B626F9EF}" dt="2023-10-11T14:33:19.149" v="4093" actId="14100"/>
          <ac:picMkLst>
            <pc:docMk/>
            <pc:sldMk cId="1508970345" sldId="264"/>
            <ac:picMk id="3" creationId="{82AAB0A7-8A38-51CD-CB52-AB99D4D3280B}"/>
          </ac:picMkLst>
        </pc:picChg>
        <pc:picChg chg="add mod">
          <ac:chgData name="Vinod Srivastava" userId="c663367a72745636" providerId="LiveId" clId="{AA99E323-DE2D-47DA-80BA-4649B626F9EF}" dt="2023-10-11T16:00:22.296" v="4874" actId="14100"/>
          <ac:picMkLst>
            <pc:docMk/>
            <pc:sldMk cId="1508970345" sldId="264"/>
            <ac:picMk id="4" creationId="{A0EEA872-CF28-1B50-AB28-9CC320945A1E}"/>
          </ac:picMkLst>
        </pc:picChg>
        <pc:picChg chg="add mod ord">
          <ac:chgData name="Vinod Srivastava" userId="c663367a72745636" providerId="LiveId" clId="{AA99E323-DE2D-47DA-80BA-4649B626F9EF}" dt="2023-10-08T17:59:33.488" v="1258" actId="14100"/>
          <ac:picMkLst>
            <pc:docMk/>
            <pc:sldMk cId="1508970345" sldId="264"/>
            <ac:picMk id="5" creationId="{BD9E4B5C-21C7-1729-2849-615CEF5CFCD9}"/>
          </ac:picMkLst>
        </pc:picChg>
      </pc:sldChg>
      <pc:sldChg chg="addSp delSp modSp new add del mod">
        <pc:chgData name="Vinod Srivastava" userId="c663367a72745636" providerId="LiveId" clId="{AA99E323-DE2D-47DA-80BA-4649B626F9EF}" dt="2023-10-08T18:19:59.887" v="1367" actId="47"/>
        <pc:sldMkLst>
          <pc:docMk/>
          <pc:sldMk cId="1473999465" sldId="265"/>
        </pc:sldMkLst>
        <pc:spChg chg="mod">
          <ac:chgData name="Vinod Srivastava" userId="c663367a72745636" providerId="LiveId" clId="{AA99E323-DE2D-47DA-80BA-4649B626F9EF}" dt="2023-10-08T18:15:28.182" v="1291" actId="2711"/>
          <ac:spMkLst>
            <pc:docMk/>
            <pc:sldMk cId="1473999465" sldId="265"/>
            <ac:spMk id="2" creationId="{92274A47-16FA-5BA7-2798-244289FE35E9}"/>
          </ac:spMkLst>
        </pc:spChg>
        <pc:spChg chg="del">
          <ac:chgData name="Vinod Srivastava" userId="c663367a72745636" providerId="LiveId" clId="{AA99E323-DE2D-47DA-80BA-4649B626F9EF}" dt="2023-10-08T18:15:45.413" v="1292" actId="3680"/>
          <ac:spMkLst>
            <pc:docMk/>
            <pc:sldMk cId="1473999465" sldId="265"/>
            <ac:spMk id="3" creationId="{2F790D50-9BF3-6E5D-0CCE-D662B1CF242E}"/>
          </ac:spMkLst>
        </pc:spChg>
        <pc:graphicFrameChg chg="add mod ord modGraphic">
          <ac:chgData name="Vinod Srivastava" userId="c663367a72745636" providerId="LiveId" clId="{AA99E323-DE2D-47DA-80BA-4649B626F9EF}" dt="2023-10-08T18:19:37.850" v="1361" actId="14100"/>
          <ac:graphicFrameMkLst>
            <pc:docMk/>
            <pc:sldMk cId="1473999465" sldId="265"/>
            <ac:graphicFrameMk id="4" creationId="{BA0B9F30-BC25-5073-B977-FFDF6065039B}"/>
          </ac:graphicFrameMkLst>
        </pc:graphicFrameChg>
        <pc:graphicFrameChg chg="add mod modGraphic">
          <ac:chgData name="Vinod Srivastava" userId="c663367a72745636" providerId="LiveId" clId="{AA99E323-DE2D-47DA-80BA-4649B626F9EF}" dt="2023-10-08T18:19:38.421" v="1364" actId="14734"/>
          <ac:graphicFrameMkLst>
            <pc:docMk/>
            <pc:sldMk cId="1473999465" sldId="265"/>
            <ac:graphicFrameMk id="5" creationId="{3986FB57-FC83-0129-163C-F8D95DC549BF}"/>
          </ac:graphicFrameMkLst>
        </pc:graphicFrameChg>
        <pc:graphicFrameChg chg="add mod">
          <ac:chgData name="Vinod Srivastava" userId="c663367a72745636" providerId="LiveId" clId="{AA99E323-DE2D-47DA-80BA-4649B626F9EF}" dt="2023-10-08T18:18:54.935" v="1329"/>
          <ac:graphicFrameMkLst>
            <pc:docMk/>
            <pc:sldMk cId="1473999465" sldId="265"/>
            <ac:graphicFrameMk id="6" creationId="{6EB9F95E-919E-C24D-3286-F45102247D1A}"/>
          </ac:graphicFrameMkLst>
        </pc:graphicFrameChg>
      </pc:sldChg>
      <pc:sldChg chg="addSp delSp modSp new mod ord">
        <pc:chgData name="Vinod Srivastava" userId="c663367a72745636" providerId="LiveId" clId="{AA99E323-DE2D-47DA-80BA-4649B626F9EF}" dt="2023-10-12T01:42:27.211" v="5550" actId="20577"/>
        <pc:sldMkLst>
          <pc:docMk/>
          <pc:sldMk cId="4218958506" sldId="265"/>
        </pc:sldMkLst>
        <pc:spChg chg="mod">
          <ac:chgData name="Vinod Srivastava" userId="c663367a72745636" providerId="LiveId" clId="{AA99E323-DE2D-47DA-80BA-4649B626F9EF}" dt="2023-10-11T14:36:24.320" v="4206" actId="20577"/>
          <ac:spMkLst>
            <pc:docMk/>
            <pc:sldMk cId="4218958506" sldId="265"/>
            <ac:spMk id="2" creationId="{37E5629D-5BB8-090A-AC96-3ECA9F512208}"/>
          </ac:spMkLst>
        </pc:spChg>
        <pc:spChg chg="del">
          <ac:chgData name="Vinod Srivastava" userId="c663367a72745636" providerId="LiveId" clId="{AA99E323-DE2D-47DA-80BA-4649B626F9EF}" dt="2023-10-08T18:20:37.037" v="1371" actId="3680"/>
          <ac:spMkLst>
            <pc:docMk/>
            <pc:sldMk cId="4218958506" sldId="265"/>
            <ac:spMk id="3" creationId="{E84F0E85-E12D-BB3E-86D8-F115494B2FA6}"/>
          </ac:spMkLst>
        </pc:spChg>
        <pc:graphicFrameChg chg="add mod ord modGraphic">
          <ac:chgData name="Vinod Srivastava" userId="c663367a72745636" providerId="LiveId" clId="{AA99E323-DE2D-47DA-80BA-4649B626F9EF}" dt="2023-10-12T01:42:27.211" v="5550" actId="20577"/>
          <ac:graphicFrameMkLst>
            <pc:docMk/>
            <pc:sldMk cId="4218958506" sldId="265"/>
            <ac:graphicFrameMk id="4" creationId="{00C5A5C2-2AA4-2AFA-43DE-AB9A3B93985F}"/>
          </ac:graphicFrameMkLst>
        </pc:graphicFrameChg>
        <pc:picChg chg="add mod">
          <ac:chgData name="Vinod Srivastava" userId="c663367a72745636" providerId="LiveId" clId="{AA99E323-DE2D-47DA-80BA-4649B626F9EF}" dt="2023-10-11T14:36:30.121" v="4209" actId="14100"/>
          <ac:picMkLst>
            <pc:docMk/>
            <pc:sldMk cId="4218958506" sldId="265"/>
            <ac:picMk id="3" creationId="{5AB13F01-9969-B0DD-85D0-81911A6CEDA3}"/>
          </ac:picMkLst>
        </pc:picChg>
        <pc:picChg chg="add mod">
          <ac:chgData name="Vinod Srivastava" userId="c663367a72745636" providerId="LiveId" clId="{AA99E323-DE2D-47DA-80BA-4649B626F9EF}" dt="2023-10-11T16:02:20.487" v="4901" actId="14100"/>
          <ac:picMkLst>
            <pc:docMk/>
            <pc:sldMk cId="4218958506" sldId="265"/>
            <ac:picMk id="5" creationId="{E6DC2B97-2A0B-9F1E-B154-5A4F81E66871}"/>
          </ac:picMkLst>
        </pc:picChg>
      </pc:sldChg>
      <pc:sldChg chg="modSp new del mod">
        <pc:chgData name="Vinod Srivastava" userId="c663367a72745636" providerId="LiveId" clId="{AA99E323-DE2D-47DA-80BA-4649B626F9EF}" dt="2023-10-11T14:39:56.435" v="4333" actId="47"/>
        <pc:sldMkLst>
          <pc:docMk/>
          <pc:sldMk cId="1674496926" sldId="266"/>
        </pc:sldMkLst>
        <pc:spChg chg="mod">
          <ac:chgData name="Vinod Srivastava" userId="c663367a72745636" providerId="LiveId" clId="{AA99E323-DE2D-47DA-80BA-4649B626F9EF}" dt="2023-10-09T01:31:51.922" v="2835"/>
          <ac:spMkLst>
            <pc:docMk/>
            <pc:sldMk cId="1674496926" sldId="266"/>
            <ac:spMk id="2" creationId="{AE42620C-63CB-149A-AA99-FB1C61BAA1BA}"/>
          </ac:spMkLst>
        </pc:spChg>
        <pc:spChg chg="mod">
          <ac:chgData name="Vinod Srivastava" userId="c663367a72745636" providerId="LiveId" clId="{AA99E323-DE2D-47DA-80BA-4649B626F9EF}" dt="2023-10-09T01:31:51.922" v="2835"/>
          <ac:spMkLst>
            <pc:docMk/>
            <pc:sldMk cId="1674496926" sldId="266"/>
            <ac:spMk id="3" creationId="{952CE325-24AF-561B-9918-CAFD280D87B9}"/>
          </ac:spMkLst>
        </pc:spChg>
      </pc:sldChg>
      <pc:sldChg chg="modSp new del mod">
        <pc:chgData name="Vinod Srivastava" userId="c663367a72745636" providerId="LiveId" clId="{AA99E323-DE2D-47DA-80BA-4649B626F9EF}" dt="2023-10-08T18:32:15.571" v="1765" actId="47"/>
        <pc:sldMkLst>
          <pc:docMk/>
          <pc:sldMk cId="1740289658" sldId="266"/>
        </pc:sldMkLst>
        <pc:spChg chg="mod">
          <ac:chgData name="Vinod Srivastava" userId="c663367a72745636" providerId="LiveId" clId="{AA99E323-DE2D-47DA-80BA-4649B626F9EF}" dt="2023-10-08T18:30:56.769" v="1755" actId="20577"/>
          <ac:spMkLst>
            <pc:docMk/>
            <pc:sldMk cId="1740289658" sldId="266"/>
            <ac:spMk id="2" creationId="{E8A8336E-E7E2-0189-40B3-AF11F68B8C8A}"/>
          </ac:spMkLst>
        </pc:spChg>
        <pc:spChg chg="mod">
          <ac:chgData name="Vinod Srivastava" userId="c663367a72745636" providerId="LiveId" clId="{AA99E323-DE2D-47DA-80BA-4649B626F9EF}" dt="2023-10-08T18:31:53.750" v="1764" actId="20577"/>
          <ac:spMkLst>
            <pc:docMk/>
            <pc:sldMk cId="1740289658" sldId="266"/>
            <ac:spMk id="3" creationId="{F37798DA-E1C9-9753-D5A3-4B50ECD13353}"/>
          </ac:spMkLst>
        </pc:spChg>
      </pc:sldChg>
      <pc:sldChg chg="modSp new del">
        <pc:chgData name="Vinod Srivastava" userId="c663367a72745636" providerId="LiveId" clId="{AA99E323-DE2D-47DA-80BA-4649B626F9EF}" dt="2023-10-11T14:39:58.711" v="4334" actId="47"/>
        <pc:sldMkLst>
          <pc:docMk/>
          <pc:sldMk cId="351877408" sldId="267"/>
        </pc:sldMkLst>
        <pc:spChg chg="mod">
          <ac:chgData name="Vinod Srivastava" userId="c663367a72745636" providerId="LiveId" clId="{AA99E323-DE2D-47DA-80BA-4649B626F9EF}" dt="2023-10-09T01:31:51.922" v="2835"/>
          <ac:spMkLst>
            <pc:docMk/>
            <pc:sldMk cId="351877408" sldId="267"/>
            <ac:spMk id="2" creationId="{3E3A9052-D01E-6B5B-C47A-FD3FF753675C}"/>
          </ac:spMkLst>
        </pc:spChg>
        <pc:spChg chg="mod">
          <ac:chgData name="Vinod Srivastava" userId="c663367a72745636" providerId="LiveId" clId="{AA99E323-DE2D-47DA-80BA-4649B626F9EF}" dt="2023-10-09T01:31:51.922" v="2835"/>
          <ac:spMkLst>
            <pc:docMk/>
            <pc:sldMk cId="351877408" sldId="267"/>
            <ac:spMk id="3" creationId="{BC8D07AE-9984-EA01-1D13-E7956BB6C541}"/>
          </ac:spMkLst>
        </pc:spChg>
      </pc:sldChg>
      <pc:sldChg chg="modSp new del">
        <pc:chgData name="Vinod Srivastava" userId="c663367a72745636" providerId="LiveId" clId="{AA99E323-DE2D-47DA-80BA-4649B626F9EF}" dt="2023-10-11T14:40:03.128" v="4335" actId="47"/>
        <pc:sldMkLst>
          <pc:docMk/>
          <pc:sldMk cId="3869905399" sldId="268"/>
        </pc:sldMkLst>
        <pc:spChg chg="mod">
          <ac:chgData name="Vinod Srivastava" userId="c663367a72745636" providerId="LiveId" clId="{AA99E323-DE2D-47DA-80BA-4649B626F9EF}" dt="2023-10-09T01:31:51.922" v="2835"/>
          <ac:spMkLst>
            <pc:docMk/>
            <pc:sldMk cId="3869905399" sldId="268"/>
            <ac:spMk id="2" creationId="{3230DB65-8278-66A2-D93D-4CF6DB032282}"/>
          </ac:spMkLst>
        </pc:spChg>
        <pc:spChg chg="mod">
          <ac:chgData name="Vinod Srivastava" userId="c663367a72745636" providerId="LiveId" clId="{AA99E323-DE2D-47DA-80BA-4649B626F9EF}" dt="2023-10-09T01:31:51.922" v="2835"/>
          <ac:spMkLst>
            <pc:docMk/>
            <pc:sldMk cId="3869905399" sldId="268"/>
            <ac:spMk id="3" creationId="{DF56E12C-9698-287D-A959-BAFDF6FB3DE2}"/>
          </ac:spMkLst>
        </pc:spChg>
      </pc:sldChg>
      <pc:sldChg chg="addSp delSp modSp new mod ord">
        <pc:chgData name="Vinod Srivastava" userId="c663367a72745636" providerId="LiveId" clId="{AA99E323-DE2D-47DA-80BA-4649B626F9EF}" dt="2023-10-11T16:23:30.856" v="5016" actId="313"/>
        <pc:sldMkLst>
          <pc:docMk/>
          <pc:sldMk cId="1778043460" sldId="269"/>
        </pc:sldMkLst>
        <pc:spChg chg="mod">
          <ac:chgData name="Vinod Srivastava" userId="c663367a72745636" providerId="LiveId" clId="{AA99E323-DE2D-47DA-80BA-4649B626F9EF}" dt="2023-10-11T16:21:44.704" v="5003"/>
          <ac:spMkLst>
            <pc:docMk/>
            <pc:sldMk cId="1778043460" sldId="269"/>
            <ac:spMk id="2" creationId="{E75FD5D6-63BD-9BD0-6670-7AB957205A10}"/>
          </ac:spMkLst>
        </pc:spChg>
        <pc:spChg chg="del">
          <ac:chgData name="Vinod Srivastava" userId="c663367a72745636" providerId="LiveId" clId="{AA99E323-DE2D-47DA-80BA-4649B626F9EF}" dt="2023-10-08T18:39:49.725" v="1922" actId="3680"/>
          <ac:spMkLst>
            <pc:docMk/>
            <pc:sldMk cId="1778043460" sldId="269"/>
            <ac:spMk id="3" creationId="{C731A830-B7FD-AE96-51E2-80AD536A2D3B}"/>
          </ac:spMkLst>
        </pc:spChg>
        <pc:graphicFrameChg chg="add mod ord modGraphic">
          <ac:chgData name="Vinod Srivastava" userId="c663367a72745636" providerId="LiveId" clId="{AA99E323-DE2D-47DA-80BA-4649B626F9EF}" dt="2023-10-11T16:23:30.856" v="5016" actId="313"/>
          <ac:graphicFrameMkLst>
            <pc:docMk/>
            <pc:sldMk cId="1778043460" sldId="269"/>
            <ac:graphicFrameMk id="4" creationId="{452FE769-343F-ED00-893B-1F6914BF1505}"/>
          </ac:graphicFrameMkLst>
        </pc:graphicFrameChg>
        <pc:picChg chg="add mod">
          <ac:chgData name="Vinod Srivastava" userId="c663367a72745636" providerId="LiveId" clId="{AA99E323-DE2D-47DA-80BA-4649B626F9EF}" dt="2023-10-11T14:36:58.210" v="4227" actId="14100"/>
          <ac:picMkLst>
            <pc:docMk/>
            <pc:sldMk cId="1778043460" sldId="269"/>
            <ac:picMk id="3" creationId="{A497F91D-1959-561A-E22A-2C131969A22B}"/>
          </ac:picMkLst>
        </pc:picChg>
        <pc:picChg chg="add mod">
          <ac:chgData name="Vinod Srivastava" userId="c663367a72745636" providerId="LiveId" clId="{AA99E323-DE2D-47DA-80BA-4649B626F9EF}" dt="2023-10-11T16:02:30.137" v="4903" actId="14100"/>
          <ac:picMkLst>
            <pc:docMk/>
            <pc:sldMk cId="1778043460" sldId="269"/>
            <ac:picMk id="5" creationId="{D2D023F3-6AF4-1F85-4619-5F385CE95DBC}"/>
          </ac:picMkLst>
        </pc:picChg>
      </pc:sldChg>
      <pc:sldChg chg="addSp modSp new mod">
        <pc:chgData name="Vinod Srivastava" userId="c663367a72745636" providerId="LiveId" clId="{AA99E323-DE2D-47DA-80BA-4649B626F9EF}" dt="2023-10-11T17:03:03.151" v="5259" actId="20577"/>
        <pc:sldMkLst>
          <pc:docMk/>
          <pc:sldMk cId="3806969307" sldId="270"/>
        </pc:sldMkLst>
        <pc:spChg chg="mod">
          <ac:chgData name="Vinod Srivastava" userId="c663367a72745636" providerId="LiveId" clId="{AA99E323-DE2D-47DA-80BA-4649B626F9EF}" dt="2023-10-11T17:00:30.876" v="5190" actId="113"/>
          <ac:spMkLst>
            <pc:docMk/>
            <pc:sldMk cId="3806969307" sldId="270"/>
            <ac:spMk id="2" creationId="{78A991AA-ECCC-2EE5-CF87-394FCFC4AE3E}"/>
          </ac:spMkLst>
        </pc:spChg>
        <pc:spChg chg="mod">
          <ac:chgData name="Vinod Srivastava" userId="c663367a72745636" providerId="LiveId" clId="{AA99E323-DE2D-47DA-80BA-4649B626F9EF}" dt="2023-10-11T17:03:03.151" v="5259" actId="20577"/>
          <ac:spMkLst>
            <pc:docMk/>
            <pc:sldMk cId="3806969307" sldId="270"/>
            <ac:spMk id="3" creationId="{53B7462B-B60E-6D40-4B46-9C2BF4FD3FEF}"/>
          </ac:spMkLst>
        </pc:spChg>
        <pc:picChg chg="add mod">
          <ac:chgData name="Vinod Srivastava" userId="c663367a72745636" providerId="LiveId" clId="{AA99E323-DE2D-47DA-80BA-4649B626F9EF}" dt="2023-10-11T14:40:48.186" v="4361" actId="14100"/>
          <ac:picMkLst>
            <pc:docMk/>
            <pc:sldMk cId="3806969307" sldId="270"/>
            <ac:picMk id="4" creationId="{C7B3F470-4511-6629-4967-5BAB6D84763F}"/>
          </ac:picMkLst>
        </pc:picChg>
        <pc:picChg chg="add mod">
          <ac:chgData name="Vinod Srivastava" userId="c663367a72745636" providerId="LiveId" clId="{AA99E323-DE2D-47DA-80BA-4649B626F9EF}" dt="2023-10-11T16:02:55.347" v="4908"/>
          <ac:picMkLst>
            <pc:docMk/>
            <pc:sldMk cId="3806969307" sldId="270"/>
            <ac:picMk id="5" creationId="{5B8750F0-BEDA-55B3-4C3A-7060C9FDAFC7}"/>
          </ac:picMkLst>
        </pc:picChg>
      </pc:sldChg>
      <pc:sldChg chg="addSp modSp new mod">
        <pc:chgData name="Vinod Srivastava" userId="c663367a72745636" providerId="LiveId" clId="{AA99E323-DE2D-47DA-80BA-4649B626F9EF}" dt="2023-10-11T18:01:54.435" v="5427" actId="14100"/>
        <pc:sldMkLst>
          <pc:docMk/>
          <pc:sldMk cId="298105657" sldId="271"/>
        </pc:sldMkLst>
        <pc:spChg chg="mod">
          <ac:chgData name="Vinod Srivastava" userId="c663367a72745636" providerId="LiveId" clId="{AA99E323-DE2D-47DA-80BA-4649B626F9EF}" dt="2023-10-11T18:01:48.955" v="5425" actId="14100"/>
          <ac:spMkLst>
            <pc:docMk/>
            <pc:sldMk cId="298105657" sldId="271"/>
            <ac:spMk id="2" creationId="{BCAC9A9D-2526-51D1-3B5D-16472AFA3110}"/>
          </ac:spMkLst>
        </pc:spChg>
        <pc:spChg chg="mod">
          <ac:chgData name="Vinod Srivastava" userId="c663367a72745636" providerId="LiveId" clId="{AA99E323-DE2D-47DA-80BA-4649B626F9EF}" dt="2023-10-11T18:01:54.435" v="5427" actId="14100"/>
          <ac:spMkLst>
            <pc:docMk/>
            <pc:sldMk cId="298105657" sldId="271"/>
            <ac:spMk id="3" creationId="{87CD7891-9392-96FD-4A54-5EDE9D66969D}"/>
          </ac:spMkLst>
        </pc:spChg>
        <pc:picChg chg="add mod">
          <ac:chgData name="Vinod Srivastava" userId="c663367a72745636" providerId="LiveId" clId="{AA99E323-DE2D-47DA-80BA-4649B626F9EF}" dt="2023-10-11T14:41:09.191" v="4377" actId="14100"/>
          <ac:picMkLst>
            <pc:docMk/>
            <pc:sldMk cId="298105657" sldId="271"/>
            <ac:picMk id="4" creationId="{E96A92FA-A4B9-9C3C-E491-E0B1180D2FE9}"/>
          </ac:picMkLst>
        </pc:picChg>
        <pc:picChg chg="add mod">
          <ac:chgData name="Vinod Srivastava" userId="c663367a72745636" providerId="LiveId" clId="{AA99E323-DE2D-47DA-80BA-4649B626F9EF}" dt="2023-10-11T16:02:58.449" v="4909"/>
          <ac:picMkLst>
            <pc:docMk/>
            <pc:sldMk cId="298105657" sldId="271"/>
            <ac:picMk id="5" creationId="{E973D89E-826A-3784-E258-F318148AD173}"/>
          </ac:picMkLst>
        </pc:picChg>
      </pc:sldChg>
      <pc:sldChg chg="addSp delSp modSp new mod modClrScheme chgLayout">
        <pc:chgData name="Vinod Srivastava" userId="c663367a72745636" providerId="LiveId" clId="{AA99E323-DE2D-47DA-80BA-4649B626F9EF}" dt="2023-10-11T17:06:21.747" v="5280" actId="404"/>
        <pc:sldMkLst>
          <pc:docMk/>
          <pc:sldMk cId="3342139404" sldId="272"/>
        </pc:sldMkLst>
        <pc:spChg chg="del mod ord">
          <ac:chgData name="Vinod Srivastava" userId="c663367a72745636" providerId="LiveId" clId="{AA99E323-DE2D-47DA-80BA-4649B626F9EF}" dt="2023-10-09T01:32:17.064" v="2839" actId="700"/>
          <ac:spMkLst>
            <pc:docMk/>
            <pc:sldMk cId="3342139404" sldId="272"/>
            <ac:spMk id="2" creationId="{461043C8-4E2E-712A-A326-43AF3E73A17D}"/>
          </ac:spMkLst>
        </pc:spChg>
        <pc:spChg chg="add mod ord">
          <ac:chgData name="Vinod Srivastava" userId="c663367a72745636" providerId="LiveId" clId="{AA99E323-DE2D-47DA-80BA-4649B626F9EF}" dt="2023-10-11T17:06:21.747" v="5280" actId="404"/>
          <ac:spMkLst>
            <pc:docMk/>
            <pc:sldMk cId="3342139404" sldId="272"/>
            <ac:spMk id="2" creationId="{65B7AD76-A99C-2477-C266-C0303A554AB7}"/>
          </ac:spMkLst>
        </pc:spChg>
        <pc:spChg chg="mod ord">
          <ac:chgData name="Vinod Srivastava" userId="c663367a72745636" providerId="LiveId" clId="{AA99E323-DE2D-47DA-80BA-4649B626F9EF}" dt="2023-10-11T17:05:24.089" v="5272" actId="27636"/>
          <ac:spMkLst>
            <pc:docMk/>
            <pc:sldMk cId="3342139404" sldId="272"/>
            <ac:spMk id="3" creationId="{268C322C-7677-166F-18F1-3C2DB709EC54}"/>
          </ac:spMkLst>
        </pc:spChg>
        <pc:spChg chg="add del mod ord">
          <ac:chgData name="Vinod Srivastava" userId="c663367a72745636" providerId="LiveId" clId="{AA99E323-DE2D-47DA-80BA-4649B626F9EF}" dt="2023-10-11T14:42:09.624" v="4384" actId="700"/>
          <ac:spMkLst>
            <pc:docMk/>
            <pc:sldMk cId="3342139404" sldId="272"/>
            <ac:spMk id="4" creationId="{5F7929A1-B59D-1D2D-6ABA-2B1A3545C69C}"/>
          </ac:spMkLst>
        </pc:spChg>
        <pc:spChg chg="add mod ord">
          <ac:chgData name="Vinod Srivastava" userId="c663367a72745636" providerId="LiveId" clId="{AA99E323-DE2D-47DA-80BA-4649B626F9EF}" dt="2023-10-11T14:43:22.857" v="4413" actId="14100"/>
          <ac:spMkLst>
            <pc:docMk/>
            <pc:sldMk cId="3342139404" sldId="272"/>
            <ac:spMk id="5" creationId="{C365DBEC-14AF-AC65-4699-829972D2D9EE}"/>
          </ac:spMkLst>
        </pc:spChg>
        <pc:spChg chg="add del mod ord">
          <ac:chgData name="Vinod Srivastava" userId="c663367a72745636" providerId="LiveId" clId="{AA99E323-DE2D-47DA-80BA-4649B626F9EF}" dt="2023-10-11T14:42:09.624" v="4384" actId="700"/>
          <ac:spMkLst>
            <pc:docMk/>
            <pc:sldMk cId="3342139404" sldId="272"/>
            <ac:spMk id="6" creationId="{D65B28A4-F04F-6242-C13C-3AAC751E38EA}"/>
          </ac:spMkLst>
        </pc:spChg>
        <pc:spChg chg="add mod ord">
          <ac:chgData name="Vinod Srivastava" userId="c663367a72745636" providerId="LiveId" clId="{AA99E323-DE2D-47DA-80BA-4649B626F9EF}" dt="2023-10-11T17:06:01.722" v="5278" actId="255"/>
          <ac:spMkLst>
            <pc:docMk/>
            <pc:sldMk cId="3342139404" sldId="272"/>
            <ac:spMk id="7" creationId="{F640CD80-F3E4-1B76-FEE6-BC1F5DD54C3E}"/>
          </ac:spMkLst>
        </pc:spChg>
        <pc:picChg chg="add mod">
          <ac:chgData name="Vinod Srivastava" userId="c663367a72745636" providerId="LiveId" clId="{AA99E323-DE2D-47DA-80BA-4649B626F9EF}" dt="2023-10-11T14:43:28.931" v="4415" actId="14100"/>
          <ac:picMkLst>
            <pc:docMk/>
            <pc:sldMk cId="3342139404" sldId="272"/>
            <ac:picMk id="8" creationId="{842BF571-2B75-D7A0-C17A-32E559F5BC0C}"/>
          </ac:picMkLst>
        </pc:picChg>
        <pc:picChg chg="add mod">
          <ac:chgData name="Vinod Srivastava" userId="c663367a72745636" providerId="LiveId" clId="{AA99E323-DE2D-47DA-80BA-4649B626F9EF}" dt="2023-10-11T16:03:03.942" v="4910"/>
          <ac:picMkLst>
            <pc:docMk/>
            <pc:sldMk cId="3342139404" sldId="272"/>
            <ac:picMk id="9" creationId="{84CEC9B4-FF9E-46E9-3A55-1A4C0FA01BE0}"/>
          </ac:picMkLst>
        </pc:picChg>
      </pc:sldChg>
      <pc:sldChg chg="addSp modSp new mod">
        <pc:chgData name="Vinod Srivastava" userId="c663367a72745636" providerId="LiveId" clId="{AA99E323-DE2D-47DA-80BA-4649B626F9EF}" dt="2023-10-11T17:06:37.064" v="5283" actId="403"/>
        <pc:sldMkLst>
          <pc:docMk/>
          <pc:sldMk cId="284330865" sldId="273"/>
        </pc:sldMkLst>
        <pc:spChg chg="mod">
          <ac:chgData name="Vinod Srivastava" userId="c663367a72745636" providerId="LiveId" clId="{AA99E323-DE2D-47DA-80BA-4649B626F9EF}" dt="2023-10-11T17:06:37.064" v="5283" actId="403"/>
          <ac:spMkLst>
            <pc:docMk/>
            <pc:sldMk cId="284330865" sldId="273"/>
            <ac:spMk id="2" creationId="{E369FD5F-07FA-3EF6-A13B-8994D6A1822B}"/>
          </ac:spMkLst>
        </pc:spChg>
        <pc:spChg chg="mod">
          <ac:chgData name="Vinod Srivastava" userId="c663367a72745636" providerId="LiveId" clId="{AA99E323-DE2D-47DA-80BA-4649B626F9EF}" dt="2023-10-11T14:47:23.404" v="4498" actId="255"/>
          <ac:spMkLst>
            <pc:docMk/>
            <pc:sldMk cId="284330865" sldId="273"/>
            <ac:spMk id="3" creationId="{FE4A1F6F-A321-0053-589A-47BB2A512AA1}"/>
          </ac:spMkLst>
        </pc:spChg>
        <pc:picChg chg="add mod">
          <ac:chgData name="Vinod Srivastava" userId="c663367a72745636" providerId="LiveId" clId="{AA99E323-DE2D-47DA-80BA-4649B626F9EF}" dt="2023-10-11T14:47:25.580" v="4499"/>
          <ac:picMkLst>
            <pc:docMk/>
            <pc:sldMk cId="284330865" sldId="273"/>
            <ac:picMk id="4" creationId="{0056D1EB-345E-C811-BC22-5E53292E87A1}"/>
          </ac:picMkLst>
        </pc:picChg>
        <pc:picChg chg="add mod">
          <ac:chgData name="Vinod Srivastava" userId="c663367a72745636" providerId="LiveId" clId="{AA99E323-DE2D-47DA-80BA-4649B626F9EF}" dt="2023-10-11T16:03:09.514" v="4911"/>
          <ac:picMkLst>
            <pc:docMk/>
            <pc:sldMk cId="284330865" sldId="273"/>
            <ac:picMk id="5" creationId="{3FE20732-EFDC-26ED-DFC4-5EB2A63323AA}"/>
          </ac:picMkLst>
        </pc:picChg>
      </pc:sldChg>
      <pc:sldChg chg="addSp modSp mod">
        <pc:chgData name="Vinod Srivastava" userId="c663367a72745636" providerId="LiveId" clId="{AA99E323-DE2D-47DA-80BA-4649B626F9EF}" dt="2023-10-11T16:03:11.913" v="4912"/>
        <pc:sldMkLst>
          <pc:docMk/>
          <pc:sldMk cId="2244967298" sldId="274"/>
        </pc:sldMkLst>
        <pc:spChg chg="mod">
          <ac:chgData name="Vinod Srivastava" userId="c663367a72745636" providerId="LiveId" clId="{AA99E323-DE2D-47DA-80BA-4649B626F9EF}" dt="2023-10-11T14:48:06.104" v="4507" actId="14100"/>
          <ac:spMkLst>
            <pc:docMk/>
            <pc:sldMk cId="2244967298" sldId="274"/>
            <ac:spMk id="2" creationId="{D39934D9-C46F-9784-6F07-69D8DB8A53ED}"/>
          </ac:spMkLst>
        </pc:spChg>
        <pc:spChg chg="mod">
          <ac:chgData name="Vinod Srivastava" userId="c663367a72745636" providerId="LiveId" clId="{AA99E323-DE2D-47DA-80BA-4649B626F9EF}" dt="2023-10-11T14:47:45.872" v="4502" actId="1076"/>
          <ac:spMkLst>
            <pc:docMk/>
            <pc:sldMk cId="2244967298" sldId="274"/>
            <ac:spMk id="3" creationId="{2EB4F928-D59A-D026-884C-F5A0455862E4}"/>
          </ac:spMkLst>
        </pc:spChg>
        <pc:spChg chg="mod">
          <ac:chgData name="Vinod Srivastava" userId="c663367a72745636" providerId="LiveId" clId="{AA99E323-DE2D-47DA-80BA-4649B626F9EF}" dt="2023-10-11T14:47:48.691" v="4503" actId="1076"/>
          <ac:spMkLst>
            <pc:docMk/>
            <pc:sldMk cId="2244967298" sldId="274"/>
            <ac:spMk id="4" creationId="{AF5717C2-1649-98AF-1BFE-FBC0913E18AB}"/>
          </ac:spMkLst>
        </pc:spChg>
        <pc:picChg chg="add mod">
          <ac:chgData name="Vinod Srivastava" userId="c663367a72745636" providerId="LiveId" clId="{AA99E323-DE2D-47DA-80BA-4649B626F9EF}" dt="2023-10-11T14:48:10.452" v="4509" actId="14100"/>
          <ac:picMkLst>
            <pc:docMk/>
            <pc:sldMk cId="2244967298" sldId="274"/>
            <ac:picMk id="5" creationId="{5421B7FC-765B-B195-3EB1-F87B7974E7EF}"/>
          </ac:picMkLst>
        </pc:picChg>
        <pc:picChg chg="add mod">
          <ac:chgData name="Vinod Srivastava" userId="c663367a72745636" providerId="LiveId" clId="{AA99E323-DE2D-47DA-80BA-4649B626F9EF}" dt="2023-10-11T16:03:11.913" v="4912"/>
          <ac:picMkLst>
            <pc:docMk/>
            <pc:sldMk cId="2244967298" sldId="274"/>
            <ac:picMk id="6" creationId="{2563139B-9B7A-ADD4-63E6-6224A2743990}"/>
          </ac:picMkLst>
        </pc:picChg>
      </pc:sldChg>
      <pc:sldChg chg="addSp modSp mod">
        <pc:chgData name="Vinod Srivastava" userId="c663367a72745636" providerId="LiveId" clId="{AA99E323-DE2D-47DA-80BA-4649B626F9EF}" dt="2023-10-11T16:03:14.281" v="4913"/>
        <pc:sldMkLst>
          <pc:docMk/>
          <pc:sldMk cId="161711798" sldId="275"/>
        </pc:sldMkLst>
        <pc:spChg chg="mod">
          <ac:chgData name="Vinod Srivastava" userId="c663367a72745636" providerId="LiveId" clId="{AA99E323-DE2D-47DA-80BA-4649B626F9EF}" dt="2023-10-11T14:48:54.105" v="4532" actId="1076"/>
          <ac:spMkLst>
            <pc:docMk/>
            <pc:sldMk cId="161711798" sldId="275"/>
            <ac:spMk id="2" creationId="{CBE884FD-7183-F3B9-D880-077946CCFA24}"/>
          </ac:spMkLst>
        </pc:spChg>
        <pc:spChg chg="mod">
          <ac:chgData name="Vinod Srivastava" userId="c663367a72745636" providerId="LiveId" clId="{AA99E323-DE2D-47DA-80BA-4649B626F9EF}" dt="2023-10-11T14:48:57.658" v="4533" actId="1076"/>
          <ac:spMkLst>
            <pc:docMk/>
            <pc:sldMk cId="161711798" sldId="275"/>
            <ac:spMk id="3" creationId="{A7C457FC-2152-4BC9-568A-2C12C3224995}"/>
          </ac:spMkLst>
        </pc:spChg>
        <pc:picChg chg="add mod">
          <ac:chgData name="Vinod Srivastava" userId="c663367a72745636" providerId="LiveId" clId="{AA99E323-DE2D-47DA-80BA-4649B626F9EF}" dt="2023-10-11T14:49:02.810" v="4535" actId="14100"/>
          <ac:picMkLst>
            <pc:docMk/>
            <pc:sldMk cId="161711798" sldId="275"/>
            <ac:picMk id="4" creationId="{8F9F4C84-B1FC-C691-5CB2-AEA6BE313A57}"/>
          </ac:picMkLst>
        </pc:picChg>
        <pc:picChg chg="add mod">
          <ac:chgData name="Vinod Srivastava" userId="c663367a72745636" providerId="LiveId" clId="{AA99E323-DE2D-47DA-80BA-4649B626F9EF}" dt="2023-10-11T16:03:14.281" v="4913"/>
          <ac:picMkLst>
            <pc:docMk/>
            <pc:sldMk cId="161711798" sldId="275"/>
            <ac:picMk id="5" creationId="{7DC6D86C-2A38-25D1-4D8B-E462181828EA}"/>
          </ac:picMkLst>
        </pc:picChg>
      </pc:sldChg>
      <pc:sldChg chg="addSp delSp modSp mod">
        <pc:chgData name="Vinod Srivastava" userId="c663367a72745636" providerId="LiveId" clId="{AA99E323-DE2D-47DA-80BA-4649B626F9EF}" dt="2023-10-11T17:16:41.089" v="5290" actId="14100"/>
        <pc:sldMkLst>
          <pc:docMk/>
          <pc:sldMk cId="1718262230" sldId="276"/>
        </pc:sldMkLst>
        <pc:spChg chg="mod">
          <ac:chgData name="Vinod Srivastava" userId="c663367a72745636" providerId="LiveId" clId="{AA99E323-DE2D-47DA-80BA-4649B626F9EF}" dt="2023-10-11T14:50:01.076" v="4553" actId="404"/>
          <ac:spMkLst>
            <pc:docMk/>
            <pc:sldMk cId="1718262230" sldId="276"/>
            <ac:spMk id="2" creationId="{B397D91B-EA43-7904-6983-E0E919D66905}"/>
          </ac:spMkLst>
        </pc:spChg>
        <pc:spChg chg="add del mod">
          <ac:chgData name="Vinod Srivastava" userId="c663367a72745636" providerId="LiveId" clId="{AA99E323-DE2D-47DA-80BA-4649B626F9EF}" dt="2023-10-11T17:16:26.017" v="5285" actId="22"/>
          <ac:spMkLst>
            <pc:docMk/>
            <pc:sldMk cId="1718262230" sldId="276"/>
            <ac:spMk id="7" creationId="{0170F21C-05AB-30D5-B057-70597DA295DD}"/>
          </ac:spMkLst>
        </pc:spChg>
        <pc:picChg chg="add mod">
          <ac:chgData name="Vinod Srivastava" userId="c663367a72745636" providerId="LiveId" clId="{AA99E323-DE2D-47DA-80BA-4649B626F9EF}" dt="2023-10-11T14:49:38.968" v="4548"/>
          <ac:picMkLst>
            <pc:docMk/>
            <pc:sldMk cId="1718262230" sldId="276"/>
            <ac:picMk id="3" creationId="{545E9F31-9EC4-A1F1-8F31-1C17FEAD39A8}"/>
          </ac:picMkLst>
        </pc:picChg>
        <pc:picChg chg="add mod">
          <ac:chgData name="Vinod Srivastava" userId="c663367a72745636" providerId="LiveId" clId="{AA99E323-DE2D-47DA-80BA-4649B626F9EF}" dt="2023-10-11T16:03:18.987" v="4914"/>
          <ac:picMkLst>
            <pc:docMk/>
            <pc:sldMk cId="1718262230" sldId="276"/>
            <ac:picMk id="4" creationId="{8946595E-0BA4-BA43-EB08-82EE52C004C3}"/>
          </ac:picMkLst>
        </pc:picChg>
        <pc:picChg chg="del mod">
          <ac:chgData name="Vinod Srivastava" userId="c663367a72745636" providerId="LiveId" clId="{AA99E323-DE2D-47DA-80BA-4649B626F9EF}" dt="2023-10-11T17:16:08.173" v="5284" actId="478"/>
          <ac:picMkLst>
            <pc:docMk/>
            <pc:sldMk cId="1718262230" sldId="276"/>
            <ac:picMk id="5" creationId="{11223CAE-24FF-6D64-88D4-30576117939A}"/>
          </ac:picMkLst>
        </pc:picChg>
        <pc:picChg chg="add mod ord">
          <ac:chgData name="Vinod Srivastava" userId="c663367a72745636" providerId="LiveId" clId="{AA99E323-DE2D-47DA-80BA-4649B626F9EF}" dt="2023-10-11T17:16:41.089" v="5290" actId="14100"/>
          <ac:picMkLst>
            <pc:docMk/>
            <pc:sldMk cId="1718262230" sldId="276"/>
            <ac:picMk id="9" creationId="{A280DD71-9BD3-A2A5-47B6-03AF635DED26}"/>
          </ac:picMkLst>
        </pc:picChg>
      </pc:sldChg>
      <pc:sldChg chg="addSp modSp mod">
        <pc:chgData name="Vinod Srivastava" userId="c663367a72745636" providerId="LiveId" clId="{AA99E323-DE2D-47DA-80BA-4649B626F9EF}" dt="2023-10-11T17:20:29.452" v="5294" actId="255"/>
        <pc:sldMkLst>
          <pc:docMk/>
          <pc:sldMk cId="2758154520" sldId="277"/>
        </pc:sldMkLst>
        <pc:spChg chg="mod">
          <ac:chgData name="Vinod Srivastava" userId="c663367a72745636" providerId="LiveId" clId="{AA99E323-DE2D-47DA-80BA-4649B626F9EF}" dt="2023-10-11T17:20:02.655" v="5291" actId="113"/>
          <ac:spMkLst>
            <pc:docMk/>
            <pc:sldMk cId="2758154520" sldId="277"/>
            <ac:spMk id="2" creationId="{5D206124-7A6F-D19A-6844-45522AC21847}"/>
          </ac:spMkLst>
        </pc:spChg>
        <pc:spChg chg="mod">
          <ac:chgData name="Vinod Srivastava" userId="c663367a72745636" providerId="LiveId" clId="{AA99E323-DE2D-47DA-80BA-4649B626F9EF}" dt="2023-10-11T17:20:29.452" v="5294" actId="255"/>
          <ac:spMkLst>
            <pc:docMk/>
            <pc:sldMk cId="2758154520" sldId="277"/>
            <ac:spMk id="3" creationId="{A0C78E91-1E49-72A3-0173-82E501A4BB3F}"/>
          </ac:spMkLst>
        </pc:spChg>
        <pc:picChg chg="add mod">
          <ac:chgData name="Vinod Srivastava" userId="c663367a72745636" providerId="LiveId" clId="{AA99E323-DE2D-47DA-80BA-4649B626F9EF}" dt="2023-10-11T14:51:03.946" v="4562" actId="14100"/>
          <ac:picMkLst>
            <pc:docMk/>
            <pc:sldMk cId="2758154520" sldId="277"/>
            <ac:picMk id="4" creationId="{8A232A24-766E-9C4B-2CBA-6EC0341DFDD0}"/>
          </ac:picMkLst>
        </pc:picChg>
        <pc:picChg chg="add mod">
          <ac:chgData name="Vinod Srivastava" userId="c663367a72745636" providerId="LiveId" clId="{AA99E323-DE2D-47DA-80BA-4649B626F9EF}" dt="2023-10-11T16:03:22.125" v="4915"/>
          <ac:picMkLst>
            <pc:docMk/>
            <pc:sldMk cId="2758154520" sldId="277"/>
            <ac:picMk id="5" creationId="{03581757-971B-254B-FAC2-EA37DDB1BE1D}"/>
          </ac:picMkLst>
        </pc:picChg>
      </pc:sldChg>
      <pc:sldChg chg="addSp modSp mod">
        <pc:chgData name="Vinod Srivastava" userId="c663367a72745636" providerId="LiveId" clId="{AA99E323-DE2D-47DA-80BA-4649B626F9EF}" dt="2023-10-11T17:21:33.932" v="5298" actId="27636"/>
        <pc:sldMkLst>
          <pc:docMk/>
          <pc:sldMk cId="1875179101" sldId="278"/>
        </pc:sldMkLst>
        <pc:spChg chg="mod">
          <ac:chgData name="Vinod Srivastava" userId="c663367a72745636" providerId="LiveId" clId="{AA99E323-DE2D-47DA-80BA-4649B626F9EF}" dt="2023-10-11T14:51:15.444" v="4581" actId="27636"/>
          <ac:spMkLst>
            <pc:docMk/>
            <pc:sldMk cId="1875179101" sldId="278"/>
            <ac:spMk id="2" creationId="{62B70DF1-C152-29C9-8DB4-210E95CB4778}"/>
          </ac:spMkLst>
        </pc:spChg>
        <pc:spChg chg="mod">
          <ac:chgData name="Vinod Srivastava" userId="c663367a72745636" providerId="LiveId" clId="{AA99E323-DE2D-47DA-80BA-4649B626F9EF}" dt="2023-10-11T17:21:33.932" v="5298" actId="27636"/>
          <ac:spMkLst>
            <pc:docMk/>
            <pc:sldMk cId="1875179101" sldId="278"/>
            <ac:spMk id="3" creationId="{C22385F9-F56E-C917-BBCC-699E0E23F337}"/>
          </ac:spMkLst>
        </pc:spChg>
        <pc:spChg chg="mod">
          <ac:chgData name="Vinod Srivastava" userId="c663367a72745636" providerId="LiveId" clId="{AA99E323-DE2D-47DA-80BA-4649B626F9EF}" dt="2023-10-11T14:51:19.302" v="4582" actId="14100"/>
          <ac:spMkLst>
            <pc:docMk/>
            <pc:sldMk cId="1875179101" sldId="278"/>
            <ac:spMk id="4" creationId="{FC1D20ED-4434-F235-9D79-9F46518488B3}"/>
          </ac:spMkLst>
        </pc:spChg>
        <pc:spChg chg="mod">
          <ac:chgData name="Vinod Srivastava" userId="c663367a72745636" providerId="LiveId" clId="{AA99E323-DE2D-47DA-80BA-4649B626F9EF}" dt="2023-10-11T14:51:22.817" v="4583" actId="14100"/>
          <ac:spMkLst>
            <pc:docMk/>
            <pc:sldMk cId="1875179101" sldId="278"/>
            <ac:spMk id="5" creationId="{550FECB5-0BF5-17D5-EA4C-24836EF1FBFF}"/>
          </ac:spMkLst>
        </pc:spChg>
        <pc:spChg chg="mod">
          <ac:chgData name="Vinod Srivastava" userId="c663367a72745636" providerId="LiveId" clId="{AA99E323-DE2D-47DA-80BA-4649B626F9EF}" dt="2023-10-11T17:21:33.932" v="5297" actId="27636"/>
          <ac:spMkLst>
            <pc:docMk/>
            <pc:sldMk cId="1875179101" sldId="278"/>
            <ac:spMk id="6" creationId="{08586A3D-87D6-0949-C996-D6AFA05CF5E0}"/>
          </ac:spMkLst>
        </pc:spChg>
        <pc:picChg chg="add mod">
          <ac:chgData name="Vinod Srivastava" userId="c663367a72745636" providerId="LiveId" clId="{AA99E323-DE2D-47DA-80BA-4649B626F9EF}" dt="2023-10-11T14:51:27.067" v="4585" actId="14100"/>
          <ac:picMkLst>
            <pc:docMk/>
            <pc:sldMk cId="1875179101" sldId="278"/>
            <ac:picMk id="7" creationId="{6A34C5FE-2BDC-57C9-40EF-D539AB59FC90}"/>
          </ac:picMkLst>
        </pc:picChg>
        <pc:picChg chg="add mod">
          <ac:chgData name="Vinod Srivastava" userId="c663367a72745636" providerId="LiveId" clId="{AA99E323-DE2D-47DA-80BA-4649B626F9EF}" dt="2023-10-11T16:03:24.519" v="4916"/>
          <ac:picMkLst>
            <pc:docMk/>
            <pc:sldMk cId="1875179101" sldId="278"/>
            <ac:picMk id="8" creationId="{6AD018AC-1062-FBC9-4EA7-ABCF5DDC5C70}"/>
          </ac:picMkLst>
        </pc:picChg>
      </pc:sldChg>
      <pc:sldChg chg="addSp modSp mod">
        <pc:chgData name="Vinod Srivastava" userId="c663367a72745636" providerId="LiveId" clId="{AA99E323-DE2D-47DA-80BA-4649B626F9EF}" dt="2023-10-11T17:23:40.121" v="5302" actId="20577"/>
        <pc:sldMkLst>
          <pc:docMk/>
          <pc:sldMk cId="4183129091" sldId="279"/>
        </pc:sldMkLst>
        <pc:spChg chg="mod">
          <ac:chgData name="Vinod Srivastava" userId="c663367a72745636" providerId="LiveId" clId="{AA99E323-DE2D-47DA-80BA-4649B626F9EF}" dt="2023-10-11T14:51:40.366" v="4591" actId="403"/>
          <ac:spMkLst>
            <pc:docMk/>
            <pc:sldMk cId="4183129091" sldId="279"/>
            <ac:spMk id="7" creationId="{81B5E411-F872-31B3-6AD7-915BDEFFF05A}"/>
          </ac:spMkLst>
        </pc:spChg>
        <pc:spChg chg="mod">
          <ac:chgData name="Vinod Srivastava" userId="c663367a72745636" providerId="LiveId" clId="{AA99E323-DE2D-47DA-80BA-4649B626F9EF}" dt="2023-10-11T17:23:40.121" v="5302" actId="20577"/>
          <ac:spMkLst>
            <pc:docMk/>
            <pc:sldMk cId="4183129091" sldId="279"/>
            <ac:spMk id="8" creationId="{AECFF3D8-9895-EB43-DF6D-7A855C80BE9A}"/>
          </ac:spMkLst>
        </pc:spChg>
        <pc:picChg chg="add mod">
          <ac:chgData name="Vinod Srivastava" userId="c663367a72745636" providerId="LiveId" clId="{AA99E323-DE2D-47DA-80BA-4649B626F9EF}" dt="2023-10-11T14:51:46.454" v="4592"/>
          <ac:picMkLst>
            <pc:docMk/>
            <pc:sldMk cId="4183129091" sldId="279"/>
            <ac:picMk id="2" creationId="{8C2F48CF-5E9F-7588-38D7-D0CA5214CD8E}"/>
          </ac:picMkLst>
        </pc:picChg>
        <pc:picChg chg="add mod">
          <ac:chgData name="Vinod Srivastava" userId="c663367a72745636" providerId="LiveId" clId="{AA99E323-DE2D-47DA-80BA-4649B626F9EF}" dt="2023-10-11T16:03:26.617" v="4917"/>
          <ac:picMkLst>
            <pc:docMk/>
            <pc:sldMk cId="4183129091" sldId="279"/>
            <ac:picMk id="3" creationId="{6D0C2620-8B91-C1DC-39A4-464D48E218C5}"/>
          </ac:picMkLst>
        </pc:picChg>
      </pc:sldChg>
      <pc:sldChg chg="del">
        <pc:chgData name="Vinod Srivastava" userId="c663367a72745636" providerId="LiveId" clId="{AA99E323-DE2D-47DA-80BA-4649B626F9EF}" dt="2023-10-11T14:51:53.942" v="4593" actId="47"/>
        <pc:sldMkLst>
          <pc:docMk/>
          <pc:sldMk cId="2292047424" sldId="280"/>
        </pc:sldMkLst>
      </pc:sldChg>
      <pc:sldChg chg="del">
        <pc:chgData name="Vinod Srivastava" userId="c663367a72745636" providerId="LiveId" clId="{AA99E323-DE2D-47DA-80BA-4649B626F9EF}" dt="2023-10-11T14:51:56.538" v="4594" actId="47"/>
        <pc:sldMkLst>
          <pc:docMk/>
          <pc:sldMk cId="3638977703" sldId="281"/>
        </pc:sldMkLst>
      </pc:sldChg>
      <pc:sldChg chg="addSp modSp mod">
        <pc:chgData name="Vinod Srivastava" userId="c663367a72745636" providerId="LiveId" clId="{AA99E323-DE2D-47DA-80BA-4649B626F9EF}" dt="2023-10-11T17:25:01.867" v="5317" actId="2711"/>
        <pc:sldMkLst>
          <pc:docMk/>
          <pc:sldMk cId="79502656" sldId="282"/>
        </pc:sldMkLst>
        <pc:spChg chg="mod">
          <ac:chgData name="Vinod Srivastava" userId="c663367a72745636" providerId="LiveId" clId="{AA99E323-DE2D-47DA-80BA-4649B626F9EF}" dt="2023-10-11T17:24:05.714" v="5303" actId="403"/>
          <ac:spMkLst>
            <pc:docMk/>
            <pc:sldMk cId="79502656" sldId="282"/>
            <ac:spMk id="2" creationId="{E22B0D9C-E51D-956E-159E-E6DA1B7ED75E}"/>
          </ac:spMkLst>
        </pc:spChg>
        <pc:spChg chg="mod">
          <ac:chgData name="Vinod Srivastava" userId="c663367a72745636" providerId="LiveId" clId="{AA99E323-DE2D-47DA-80BA-4649B626F9EF}" dt="2023-10-11T17:25:01.867" v="5317" actId="2711"/>
          <ac:spMkLst>
            <pc:docMk/>
            <pc:sldMk cId="79502656" sldId="282"/>
            <ac:spMk id="3" creationId="{EFD6EC03-33F9-EC2F-7C26-2E4E290DB351}"/>
          </ac:spMkLst>
        </pc:spChg>
        <pc:picChg chg="add mod">
          <ac:chgData name="Vinod Srivastava" userId="c663367a72745636" providerId="LiveId" clId="{AA99E323-DE2D-47DA-80BA-4649B626F9EF}" dt="2023-10-11T14:52:58.925" v="4611" actId="14100"/>
          <ac:picMkLst>
            <pc:docMk/>
            <pc:sldMk cId="79502656" sldId="282"/>
            <ac:picMk id="4" creationId="{12E0B0C3-5C3D-3065-C50C-20484B4E3614}"/>
          </ac:picMkLst>
        </pc:picChg>
        <pc:picChg chg="add mod">
          <ac:chgData name="Vinod Srivastava" userId="c663367a72745636" providerId="LiveId" clId="{AA99E323-DE2D-47DA-80BA-4649B626F9EF}" dt="2023-10-11T16:03:31.153" v="4918"/>
          <ac:picMkLst>
            <pc:docMk/>
            <pc:sldMk cId="79502656" sldId="282"/>
            <ac:picMk id="5" creationId="{F65F89B7-96E1-4903-9C16-0AA7DDD72181}"/>
          </ac:picMkLst>
        </pc:picChg>
      </pc:sldChg>
      <pc:sldChg chg="addSp modSp mod">
        <pc:chgData name="Vinod Srivastava" userId="c663367a72745636" providerId="LiveId" clId="{AA99E323-DE2D-47DA-80BA-4649B626F9EF}" dt="2023-10-11T16:03:33.192" v="4919"/>
        <pc:sldMkLst>
          <pc:docMk/>
          <pc:sldMk cId="660948927" sldId="283"/>
        </pc:sldMkLst>
        <pc:spChg chg="mod">
          <ac:chgData name="Vinod Srivastava" userId="c663367a72745636" providerId="LiveId" clId="{AA99E323-DE2D-47DA-80BA-4649B626F9EF}" dt="2023-10-11T14:54:49.891" v="4645" actId="1076"/>
          <ac:spMkLst>
            <pc:docMk/>
            <pc:sldMk cId="660948927" sldId="283"/>
            <ac:spMk id="2" creationId="{952B2A46-4457-69EF-E8A7-50730E508DEF}"/>
          </ac:spMkLst>
        </pc:spChg>
        <pc:spChg chg="mod">
          <ac:chgData name="Vinod Srivastava" userId="c663367a72745636" providerId="LiveId" clId="{AA99E323-DE2D-47DA-80BA-4649B626F9EF}" dt="2023-10-11T14:54:23.724" v="4640" actId="2711"/>
          <ac:spMkLst>
            <pc:docMk/>
            <pc:sldMk cId="660948927" sldId="283"/>
            <ac:spMk id="8" creationId="{1281B482-C439-CFD1-2729-24C2BB1A3384}"/>
          </ac:spMkLst>
        </pc:spChg>
        <pc:spChg chg="mod">
          <ac:chgData name="Vinod Srivastava" userId="c663367a72745636" providerId="LiveId" clId="{AA99E323-DE2D-47DA-80BA-4649B626F9EF}" dt="2023-10-11T14:54:29.955" v="4641" actId="2711"/>
          <ac:spMkLst>
            <pc:docMk/>
            <pc:sldMk cId="660948927" sldId="283"/>
            <ac:spMk id="9" creationId="{A2DE00AB-089E-8191-15EB-87CD891B9551}"/>
          </ac:spMkLst>
        </pc:spChg>
        <pc:picChg chg="add mod">
          <ac:chgData name="Vinod Srivastava" userId="c663367a72745636" providerId="LiveId" clId="{AA99E323-DE2D-47DA-80BA-4649B626F9EF}" dt="2023-10-11T14:54:45.173" v="4644" actId="14100"/>
          <ac:picMkLst>
            <pc:docMk/>
            <pc:sldMk cId="660948927" sldId="283"/>
            <ac:picMk id="3" creationId="{04D7A7FA-6463-6AA7-C7A7-46927915503E}"/>
          </ac:picMkLst>
        </pc:picChg>
        <pc:picChg chg="add mod">
          <ac:chgData name="Vinod Srivastava" userId="c663367a72745636" providerId="LiveId" clId="{AA99E323-DE2D-47DA-80BA-4649B626F9EF}" dt="2023-10-11T16:03:33.192" v="4919"/>
          <ac:picMkLst>
            <pc:docMk/>
            <pc:sldMk cId="660948927" sldId="283"/>
            <ac:picMk id="4" creationId="{4D543AF7-0156-970C-8F4D-CDEAD9C386A7}"/>
          </ac:picMkLst>
        </pc:picChg>
      </pc:sldChg>
      <pc:sldChg chg="addSp modSp mod">
        <pc:chgData name="Vinod Srivastava" userId="c663367a72745636" providerId="LiveId" clId="{AA99E323-DE2D-47DA-80BA-4649B626F9EF}" dt="2023-10-12T02:17:31.081" v="5555" actId="20577"/>
        <pc:sldMkLst>
          <pc:docMk/>
          <pc:sldMk cId="27075069" sldId="284"/>
        </pc:sldMkLst>
        <pc:spChg chg="mod">
          <ac:chgData name="Vinod Srivastava" userId="c663367a72745636" providerId="LiveId" clId="{AA99E323-DE2D-47DA-80BA-4649B626F9EF}" dt="2023-10-11T14:55:07.311" v="4662" actId="20577"/>
          <ac:spMkLst>
            <pc:docMk/>
            <pc:sldMk cId="27075069" sldId="284"/>
            <ac:spMk id="2" creationId="{3E2877F8-9036-5CB7-F4DD-0E8BE3970EF8}"/>
          </ac:spMkLst>
        </pc:spChg>
        <pc:spChg chg="mod">
          <ac:chgData name="Vinod Srivastava" userId="c663367a72745636" providerId="LiveId" clId="{AA99E323-DE2D-47DA-80BA-4649B626F9EF}" dt="2023-10-12T02:17:31.081" v="5555" actId="20577"/>
          <ac:spMkLst>
            <pc:docMk/>
            <pc:sldMk cId="27075069" sldId="284"/>
            <ac:spMk id="5" creationId="{57039FEF-4CAC-1817-DDEA-D08C7F991A0F}"/>
          </ac:spMkLst>
        </pc:spChg>
        <pc:picChg chg="add mod">
          <ac:chgData name="Vinod Srivastava" userId="c663367a72745636" providerId="LiveId" clId="{AA99E323-DE2D-47DA-80BA-4649B626F9EF}" dt="2023-10-11T15:50:10.212" v="4665"/>
          <ac:picMkLst>
            <pc:docMk/>
            <pc:sldMk cId="27075069" sldId="284"/>
            <ac:picMk id="3" creationId="{70F53176-E118-6982-7006-52BD57C257E0}"/>
          </ac:picMkLst>
        </pc:picChg>
        <pc:picChg chg="add mod">
          <ac:chgData name="Vinod Srivastava" userId="c663367a72745636" providerId="LiveId" clId="{AA99E323-DE2D-47DA-80BA-4649B626F9EF}" dt="2023-10-11T16:03:35.435" v="4920"/>
          <ac:picMkLst>
            <pc:docMk/>
            <pc:sldMk cId="27075069" sldId="284"/>
            <ac:picMk id="4" creationId="{8B25829A-DC30-277E-C4BC-878ACE2DCDB9}"/>
          </ac:picMkLst>
        </pc:picChg>
      </pc:sldChg>
      <pc:sldChg chg="addSp modSp mod">
        <pc:chgData name="Vinod Srivastava" userId="c663367a72745636" providerId="LiveId" clId="{AA99E323-DE2D-47DA-80BA-4649B626F9EF}" dt="2023-10-11T17:39:00.525" v="5328" actId="20577"/>
        <pc:sldMkLst>
          <pc:docMk/>
          <pc:sldMk cId="3520502357" sldId="285"/>
        </pc:sldMkLst>
        <pc:spChg chg="mod">
          <ac:chgData name="Vinod Srivastava" userId="c663367a72745636" providerId="LiveId" clId="{AA99E323-DE2D-47DA-80BA-4649B626F9EF}" dt="2023-10-11T17:39:00.525" v="5328" actId="20577"/>
          <ac:spMkLst>
            <pc:docMk/>
            <pc:sldMk cId="3520502357" sldId="285"/>
            <ac:spMk id="2" creationId="{41BD7DB9-3F83-23AA-E181-8D2483A86B2B}"/>
          </ac:spMkLst>
        </pc:spChg>
        <pc:spChg chg="mod">
          <ac:chgData name="Vinod Srivastava" userId="c663367a72745636" providerId="LiveId" clId="{AA99E323-DE2D-47DA-80BA-4649B626F9EF}" dt="2023-10-11T17:38:29.394" v="5323" actId="255"/>
          <ac:spMkLst>
            <pc:docMk/>
            <pc:sldMk cId="3520502357" sldId="285"/>
            <ac:spMk id="3" creationId="{2509FDF5-1FA7-D61E-EF7D-9EAA1A549C6F}"/>
          </ac:spMkLst>
        </pc:spChg>
        <pc:picChg chg="add mod">
          <ac:chgData name="Vinod Srivastava" userId="c663367a72745636" providerId="LiveId" clId="{AA99E323-DE2D-47DA-80BA-4649B626F9EF}" dt="2023-10-11T17:38:56.505" v="5326" actId="14100"/>
          <ac:picMkLst>
            <pc:docMk/>
            <pc:sldMk cId="3520502357" sldId="285"/>
            <ac:picMk id="4" creationId="{55DDF7A6-1EEF-DA44-95C8-4B97A6423473}"/>
          </ac:picMkLst>
        </pc:picChg>
        <pc:picChg chg="add mod">
          <ac:chgData name="Vinod Srivastava" userId="c663367a72745636" providerId="LiveId" clId="{AA99E323-DE2D-47DA-80BA-4649B626F9EF}" dt="2023-10-11T17:38:49.346" v="5324" actId="14100"/>
          <ac:picMkLst>
            <pc:docMk/>
            <pc:sldMk cId="3520502357" sldId="285"/>
            <ac:picMk id="5" creationId="{C9534CB6-6A7A-9B37-EB95-DF4C487B4074}"/>
          </ac:picMkLst>
        </pc:picChg>
      </pc:sldChg>
      <pc:sldChg chg="addSp modSp mod">
        <pc:chgData name="Vinod Srivastava" userId="c663367a72745636" providerId="LiveId" clId="{AA99E323-DE2D-47DA-80BA-4649B626F9EF}" dt="2023-10-11T17:42:22.066" v="5332" actId="403"/>
        <pc:sldMkLst>
          <pc:docMk/>
          <pc:sldMk cId="336013479" sldId="286"/>
        </pc:sldMkLst>
        <pc:spChg chg="mod">
          <ac:chgData name="Vinod Srivastava" userId="c663367a72745636" providerId="LiveId" clId="{AA99E323-DE2D-47DA-80BA-4649B626F9EF}" dt="2023-10-11T17:40:20.883" v="5331" actId="113"/>
          <ac:spMkLst>
            <pc:docMk/>
            <pc:sldMk cId="336013479" sldId="286"/>
            <ac:spMk id="2" creationId="{D163721A-460E-9138-5A22-1D337DCD4FF7}"/>
          </ac:spMkLst>
        </pc:spChg>
        <pc:spChg chg="mod">
          <ac:chgData name="Vinod Srivastava" userId="c663367a72745636" providerId="LiveId" clId="{AA99E323-DE2D-47DA-80BA-4649B626F9EF}" dt="2023-10-11T17:42:22.066" v="5332" actId="403"/>
          <ac:spMkLst>
            <pc:docMk/>
            <pc:sldMk cId="336013479" sldId="286"/>
            <ac:spMk id="3" creationId="{9D90C10C-7C74-4AAB-13F7-9559910FF2DB}"/>
          </ac:spMkLst>
        </pc:spChg>
        <pc:picChg chg="add mod">
          <ac:chgData name="Vinod Srivastava" userId="c663367a72745636" providerId="LiveId" clId="{AA99E323-DE2D-47DA-80BA-4649B626F9EF}" dt="2023-10-11T15:51:47.306" v="4683" actId="14100"/>
          <ac:picMkLst>
            <pc:docMk/>
            <pc:sldMk cId="336013479" sldId="286"/>
            <ac:picMk id="4" creationId="{A228A964-11DF-2C59-7FB1-6E6E20CF087B}"/>
          </ac:picMkLst>
        </pc:picChg>
        <pc:picChg chg="add mod">
          <ac:chgData name="Vinod Srivastava" userId="c663367a72745636" providerId="LiveId" clId="{AA99E323-DE2D-47DA-80BA-4649B626F9EF}" dt="2023-10-11T16:03:45.020" v="4922"/>
          <ac:picMkLst>
            <pc:docMk/>
            <pc:sldMk cId="336013479" sldId="286"/>
            <ac:picMk id="5" creationId="{9AA76F92-E1DE-C7F2-AB87-101813C5AF25}"/>
          </ac:picMkLst>
        </pc:picChg>
      </pc:sldChg>
      <pc:sldChg chg="addSp modSp mod">
        <pc:chgData name="Vinod Srivastava" userId="c663367a72745636" providerId="LiveId" clId="{AA99E323-DE2D-47DA-80BA-4649B626F9EF}" dt="2023-10-11T17:44:01.010" v="5340" actId="14100"/>
        <pc:sldMkLst>
          <pc:docMk/>
          <pc:sldMk cId="3660688642" sldId="287"/>
        </pc:sldMkLst>
        <pc:spChg chg="mod">
          <ac:chgData name="Vinod Srivastava" userId="c663367a72745636" providerId="LiveId" clId="{AA99E323-DE2D-47DA-80BA-4649B626F9EF}" dt="2023-10-11T15:51:59.555" v="4696" actId="14100"/>
          <ac:spMkLst>
            <pc:docMk/>
            <pc:sldMk cId="3660688642" sldId="287"/>
            <ac:spMk id="2" creationId="{968EA847-7AEF-7BE6-0362-24769516B30D}"/>
          </ac:spMkLst>
        </pc:spChg>
        <pc:spChg chg="mod">
          <ac:chgData name="Vinod Srivastava" userId="c663367a72745636" providerId="LiveId" clId="{AA99E323-DE2D-47DA-80BA-4649B626F9EF}" dt="2023-10-11T17:44:01.010" v="5340" actId="14100"/>
          <ac:spMkLst>
            <pc:docMk/>
            <pc:sldMk cId="3660688642" sldId="287"/>
            <ac:spMk id="3" creationId="{0657D67A-6D9B-A546-6DA3-D57A5ABFA6E1}"/>
          </ac:spMkLst>
        </pc:spChg>
        <pc:picChg chg="add mod">
          <ac:chgData name="Vinod Srivastava" userId="c663367a72745636" providerId="LiveId" clId="{AA99E323-DE2D-47DA-80BA-4649B626F9EF}" dt="2023-10-11T15:52:02.273" v="4697"/>
          <ac:picMkLst>
            <pc:docMk/>
            <pc:sldMk cId="3660688642" sldId="287"/>
            <ac:picMk id="4" creationId="{AD7EB671-6540-C3C3-7E06-98D3B5F4522B}"/>
          </ac:picMkLst>
        </pc:picChg>
        <pc:picChg chg="add mod">
          <ac:chgData name="Vinod Srivastava" userId="c663367a72745636" providerId="LiveId" clId="{AA99E323-DE2D-47DA-80BA-4649B626F9EF}" dt="2023-10-11T16:03:47.482" v="4923"/>
          <ac:picMkLst>
            <pc:docMk/>
            <pc:sldMk cId="3660688642" sldId="287"/>
            <ac:picMk id="5" creationId="{4769808F-CDF3-D4AF-D914-02E2CAFC68AC}"/>
          </ac:picMkLst>
        </pc:picChg>
      </pc:sldChg>
      <pc:sldChg chg="addSp modSp mod">
        <pc:chgData name="Vinod Srivastava" userId="c663367a72745636" providerId="LiveId" clId="{AA99E323-DE2D-47DA-80BA-4649B626F9EF}" dt="2023-10-11T17:44:56.306" v="5350" actId="14100"/>
        <pc:sldMkLst>
          <pc:docMk/>
          <pc:sldMk cId="917107769" sldId="288"/>
        </pc:sldMkLst>
        <pc:spChg chg="mod">
          <ac:chgData name="Vinod Srivastava" userId="c663367a72745636" providerId="LiveId" clId="{AA99E323-DE2D-47DA-80BA-4649B626F9EF}" dt="2023-10-11T17:44:54.029" v="5349" actId="20577"/>
          <ac:spMkLst>
            <pc:docMk/>
            <pc:sldMk cId="917107769" sldId="288"/>
            <ac:spMk id="2" creationId="{C83C0023-A573-6CB4-39C4-B20343D54149}"/>
          </ac:spMkLst>
        </pc:spChg>
        <pc:picChg chg="add mod">
          <ac:chgData name="Vinod Srivastava" userId="c663367a72745636" providerId="LiveId" clId="{AA99E323-DE2D-47DA-80BA-4649B626F9EF}" dt="2023-10-11T17:44:56.306" v="5350" actId="14100"/>
          <ac:picMkLst>
            <pc:docMk/>
            <pc:sldMk cId="917107769" sldId="288"/>
            <ac:picMk id="5" creationId="{058024F3-B2E7-F93A-B67C-62D8D4672B32}"/>
          </ac:picMkLst>
        </pc:picChg>
        <pc:picChg chg="add mod">
          <ac:chgData name="Vinod Srivastava" userId="c663367a72745636" providerId="LiveId" clId="{AA99E323-DE2D-47DA-80BA-4649B626F9EF}" dt="2023-10-11T16:03:50.041" v="4924"/>
          <ac:picMkLst>
            <pc:docMk/>
            <pc:sldMk cId="917107769" sldId="288"/>
            <ac:picMk id="6" creationId="{0C32D0B0-7258-0151-8957-C660824720D5}"/>
          </ac:picMkLst>
        </pc:picChg>
      </pc:sldChg>
      <pc:sldChg chg="addSp modSp mod">
        <pc:chgData name="Vinod Srivastava" userId="c663367a72745636" providerId="LiveId" clId="{AA99E323-DE2D-47DA-80BA-4649B626F9EF}" dt="2023-10-12T02:21:14.801" v="5556" actId="20577"/>
        <pc:sldMkLst>
          <pc:docMk/>
          <pc:sldMk cId="2864117158" sldId="289"/>
        </pc:sldMkLst>
        <pc:spChg chg="mod">
          <ac:chgData name="Vinod Srivastava" userId="c663367a72745636" providerId="LiveId" clId="{AA99E323-DE2D-47DA-80BA-4649B626F9EF}" dt="2023-10-11T17:45:39.743" v="5353" actId="403"/>
          <ac:spMkLst>
            <pc:docMk/>
            <pc:sldMk cId="2864117158" sldId="289"/>
            <ac:spMk id="2" creationId="{E24A05A7-FFA6-104B-289E-710ED0728C19}"/>
          </ac:spMkLst>
        </pc:spChg>
        <pc:spChg chg="mod">
          <ac:chgData name="Vinod Srivastava" userId="c663367a72745636" providerId="LiveId" clId="{AA99E323-DE2D-47DA-80BA-4649B626F9EF}" dt="2023-10-12T02:21:14.801" v="5556" actId="20577"/>
          <ac:spMkLst>
            <pc:docMk/>
            <pc:sldMk cId="2864117158" sldId="289"/>
            <ac:spMk id="4" creationId="{18D7E220-05BD-AFC3-B2E6-F3014092F609}"/>
          </ac:spMkLst>
        </pc:spChg>
        <pc:picChg chg="add mod">
          <ac:chgData name="Vinod Srivastava" userId="c663367a72745636" providerId="LiveId" clId="{AA99E323-DE2D-47DA-80BA-4649B626F9EF}" dt="2023-10-11T15:52:43.069" v="4718"/>
          <ac:picMkLst>
            <pc:docMk/>
            <pc:sldMk cId="2864117158" sldId="289"/>
            <ac:picMk id="3" creationId="{27B5E767-9C1A-DEAA-2230-D72262C2EA8C}"/>
          </ac:picMkLst>
        </pc:picChg>
        <pc:picChg chg="add mod">
          <ac:chgData name="Vinod Srivastava" userId="c663367a72745636" providerId="LiveId" clId="{AA99E323-DE2D-47DA-80BA-4649B626F9EF}" dt="2023-10-11T16:03:52.396" v="4925"/>
          <ac:picMkLst>
            <pc:docMk/>
            <pc:sldMk cId="2864117158" sldId="289"/>
            <ac:picMk id="6" creationId="{BB90DFEB-3454-43CB-C5FC-927D8867236D}"/>
          </ac:picMkLst>
        </pc:picChg>
      </pc:sldChg>
      <pc:sldChg chg="addSp modSp mod ord">
        <pc:chgData name="Vinod Srivastava" userId="c663367a72745636" providerId="LiveId" clId="{AA99E323-DE2D-47DA-80BA-4649B626F9EF}" dt="2023-10-11T17:51:16.040" v="5375" actId="403"/>
        <pc:sldMkLst>
          <pc:docMk/>
          <pc:sldMk cId="1839058199" sldId="290"/>
        </pc:sldMkLst>
        <pc:spChg chg="mod">
          <ac:chgData name="Vinod Srivastava" userId="c663367a72745636" providerId="LiveId" clId="{AA99E323-DE2D-47DA-80BA-4649B626F9EF}" dt="2023-10-11T17:51:16.040" v="5375" actId="403"/>
          <ac:spMkLst>
            <pc:docMk/>
            <pc:sldMk cId="1839058199" sldId="290"/>
            <ac:spMk id="2" creationId="{0B72F12F-DB91-02EC-9280-254F78A73A54}"/>
          </ac:spMkLst>
        </pc:spChg>
        <pc:spChg chg="mod">
          <ac:chgData name="Vinod Srivastava" userId="c663367a72745636" providerId="LiveId" clId="{AA99E323-DE2D-47DA-80BA-4649B626F9EF}" dt="2023-10-09T13:46:33.845" v="2911" actId="20577"/>
          <ac:spMkLst>
            <pc:docMk/>
            <pc:sldMk cId="1839058199" sldId="290"/>
            <ac:spMk id="3" creationId="{B56E08B1-4E4D-37D4-5614-D32F3C631ADD}"/>
          </ac:spMkLst>
        </pc:spChg>
        <pc:picChg chg="add mod">
          <ac:chgData name="Vinod Srivastava" userId="c663367a72745636" providerId="LiveId" clId="{AA99E323-DE2D-47DA-80BA-4649B626F9EF}" dt="2023-10-09T13:45:12.250" v="2903" actId="14100"/>
          <ac:picMkLst>
            <pc:docMk/>
            <pc:sldMk cId="1839058199" sldId="290"/>
            <ac:picMk id="4" creationId="{4BA1A5F3-5190-B460-1C75-6260E9A0D627}"/>
          </ac:picMkLst>
        </pc:picChg>
        <pc:picChg chg="add mod">
          <ac:chgData name="Vinod Srivastava" userId="c663367a72745636" providerId="LiveId" clId="{AA99E323-DE2D-47DA-80BA-4649B626F9EF}" dt="2023-10-11T15:54:30.416" v="4765" actId="14100"/>
          <ac:picMkLst>
            <pc:docMk/>
            <pc:sldMk cId="1839058199" sldId="290"/>
            <ac:picMk id="5" creationId="{58D51ACB-F45E-47A1-314B-6286EFB7CB52}"/>
          </ac:picMkLst>
        </pc:picChg>
        <pc:picChg chg="add mod">
          <ac:chgData name="Vinod Srivastava" userId="c663367a72745636" providerId="LiveId" clId="{AA99E323-DE2D-47DA-80BA-4649B626F9EF}" dt="2023-10-11T17:50:43.285" v="5367" actId="14100"/>
          <ac:picMkLst>
            <pc:docMk/>
            <pc:sldMk cId="1839058199" sldId="290"/>
            <ac:picMk id="6" creationId="{F1E0E260-7762-BC24-B925-7F1044A95138}"/>
          </ac:picMkLst>
        </pc:picChg>
      </pc:sldChg>
      <pc:sldChg chg="addSp delSp modSp mod">
        <pc:chgData name="Vinod Srivastava" userId="c663367a72745636" providerId="LiveId" clId="{AA99E323-DE2D-47DA-80BA-4649B626F9EF}" dt="2023-10-11T17:46:27.091" v="5360" actId="27636"/>
        <pc:sldMkLst>
          <pc:docMk/>
          <pc:sldMk cId="3795745252" sldId="291"/>
        </pc:sldMkLst>
        <pc:spChg chg="mod">
          <ac:chgData name="Vinod Srivastava" userId="c663367a72745636" providerId="LiveId" clId="{AA99E323-DE2D-47DA-80BA-4649B626F9EF}" dt="2023-10-11T17:45:50.336" v="5355" actId="403"/>
          <ac:spMkLst>
            <pc:docMk/>
            <pc:sldMk cId="3795745252" sldId="291"/>
            <ac:spMk id="2" creationId="{16B92BE8-AF8B-B543-55B0-E638B565E428}"/>
          </ac:spMkLst>
        </pc:spChg>
        <pc:spChg chg="mod">
          <ac:chgData name="Vinod Srivastava" userId="c663367a72745636" providerId="LiveId" clId="{AA99E323-DE2D-47DA-80BA-4649B626F9EF}" dt="2023-10-11T17:46:27.091" v="5360" actId="27636"/>
          <ac:spMkLst>
            <pc:docMk/>
            <pc:sldMk cId="3795745252" sldId="291"/>
            <ac:spMk id="3" creationId="{43E10B78-083E-60C1-FB13-260575E2B826}"/>
          </ac:spMkLst>
        </pc:spChg>
        <pc:spChg chg="add del">
          <ac:chgData name="Vinod Srivastava" userId="c663367a72745636" providerId="LiveId" clId="{AA99E323-DE2D-47DA-80BA-4649B626F9EF}" dt="2023-10-11T15:53:44.407" v="4757" actId="22"/>
          <ac:spMkLst>
            <pc:docMk/>
            <pc:sldMk cId="3795745252" sldId="291"/>
            <ac:spMk id="5" creationId="{2BEC9C43-424D-90E5-CB65-537D625B82A8}"/>
          </ac:spMkLst>
        </pc:spChg>
        <pc:picChg chg="add mod">
          <ac:chgData name="Vinod Srivastava" userId="c663367a72745636" providerId="LiveId" clId="{AA99E323-DE2D-47DA-80BA-4649B626F9EF}" dt="2023-10-11T15:53:51.418" v="4758"/>
          <ac:picMkLst>
            <pc:docMk/>
            <pc:sldMk cId="3795745252" sldId="291"/>
            <ac:picMk id="6" creationId="{B3186282-1B65-6D2B-78E9-C3B3669D03AB}"/>
          </ac:picMkLst>
        </pc:picChg>
        <pc:picChg chg="add mod">
          <ac:chgData name="Vinod Srivastava" userId="c663367a72745636" providerId="LiveId" clId="{AA99E323-DE2D-47DA-80BA-4649B626F9EF}" dt="2023-10-11T16:03:54.681" v="4926"/>
          <ac:picMkLst>
            <pc:docMk/>
            <pc:sldMk cId="3795745252" sldId="291"/>
            <ac:picMk id="7" creationId="{4586ACB2-6FB2-8A41-ABE7-594AD62B6FB9}"/>
          </ac:picMkLst>
        </pc:picChg>
      </pc:sldChg>
      <pc:sldChg chg="addSp modSp mod">
        <pc:chgData name="Vinod Srivastava" userId="c663367a72745636" providerId="LiveId" clId="{AA99E323-DE2D-47DA-80BA-4649B626F9EF}" dt="2023-10-11T17:50:09.176" v="5366" actId="114"/>
        <pc:sldMkLst>
          <pc:docMk/>
          <pc:sldMk cId="2336330014" sldId="292"/>
        </pc:sldMkLst>
        <pc:spChg chg="mod">
          <ac:chgData name="Vinod Srivastava" userId="c663367a72745636" providerId="LiveId" clId="{AA99E323-DE2D-47DA-80BA-4649B626F9EF}" dt="2023-10-11T17:49:39.890" v="5362" actId="403"/>
          <ac:spMkLst>
            <pc:docMk/>
            <pc:sldMk cId="2336330014" sldId="292"/>
            <ac:spMk id="2" creationId="{0C5D5C5F-F6FA-F9D1-2FA5-2FC5338FA7C6}"/>
          </ac:spMkLst>
        </pc:spChg>
        <pc:spChg chg="mod">
          <ac:chgData name="Vinod Srivastava" userId="c663367a72745636" providerId="LiveId" clId="{AA99E323-DE2D-47DA-80BA-4649B626F9EF}" dt="2023-10-11T17:50:09.176" v="5366" actId="114"/>
          <ac:spMkLst>
            <pc:docMk/>
            <pc:sldMk cId="2336330014" sldId="292"/>
            <ac:spMk id="3" creationId="{B4984FF8-8B35-FA65-824F-0A6CD39E4B7F}"/>
          </ac:spMkLst>
        </pc:spChg>
        <pc:picChg chg="add mod">
          <ac:chgData name="Vinod Srivastava" userId="c663367a72745636" providerId="LiveId" clId="{AA99E323-DE2D-47DA-80BA-4649B626F9EF}" dt="2023-10-11T15:54:08.765" v="4762"/>
          <ac:picMkLst>
            <pc:docMk/>
            <pc:sldMk cId="2336330014" sldId="292"/>
            <ac:picMk id="4" creationId="{AEEFCA90-6B27-219B-1DEA-6F7AC53C38D8}"/>
          </ac:picMkLst>
        </pc:picChg>
        <pc:picChg chg="add mod">
          <ac:chgData name="Vinod Srivastava" userId="c663367a72745636" providerId="LiveId" clId="{AA99E323-DE2D-47DA-80BA-4649B626F9EF}" dt="2023-10-11T16:04:00.645" v="4927"/>
          <ac:picMkLst>
            <pc:docMk/>
            <pc:sldMk cId="2336330014" sldId="292"/>
            <ac:picMk id="5" creationId="{EFD64284-A5BE-E8CB-0F6E-F7696E7ACC70}"/>
          </ac:picMkLst>
        </pc:picChg>
      </pc:sldChg>
      <pc:sldChg chg="addSp modSp new mod">
        <pc:chgData name="Vinod Srivastava" userId="c663367a72745636" providerId="LiveId" clId="{AA99E323-DE2D-47DA-80BA-4649B626F9EF}" dt="2023-10-11T17:51:32.109" v="5378" actId="403"/>
        <pc:sldMkLst>
          <pc:docMk/>
          <pc:sldMk cId="3161769032" sldId="293"/>
        </pc:sldMkLst>
        <pc:spChg chg="mod">
          <ac:chgData name="Vinod Srivastava" userId="c663367a72745636" providerId="LiveId" clId="{AA99E323-DE2D-47DA-80BA-4649B626F9EF}" dt="2023-10-11T17:51:32.109" v="5378" actId="403"/>
          <ac:spMkLst>
            <pc:docMk/>
            <pc:sldMk cId="3161769032" sldId="293"/>
            <ac:spMk id="2" creationId="{14B60AD1-EE19-5D43-F8AF-D690D9AE5278}"/>
          </ac:spMkLst>
        </pc:spChg>
        <pc:spChg chg="mod">
          <ac:chgData name="Vinod Srivastava" userId="c663367a72745636" providerId="LiveId" clId="{AA99E323-DE2D-47DA-80BA-4649B626F9EF}" dt="2023-10-09T14:05:06.738" v="3028" actId="20577"/>
          <ac:spMkLst>
            <pc:docMk/>
            <pc:sldMk cId="3161769032" sldId="293"/>
            <ac:spMk id="3" creationId="{350E07B1-1AF7-246D-326C-84F32C703DB0}"/>
          </ac:spMkLst>
        </pc:spChg>
        <pc:picChg chg="add mod">
          <ac:chgData name="Vinod Srivastava" userId="c663367a72745636" providerId="LiveId" clId="{AA99E323-DE2D-47DA-80BA-4649B626F9EF}" dt="2023-10-09T14:03:21.716" v="3008" actId="14100"/>
          <ac:picMkLst>
            <pc:docMk/>
            <pc:sldMk cId="3161769032" sldId="293"/>
            <ac:picMk id="4" creationId="{FE349E22-D767-CE02-E5E3-CE19417D57ED}"/>
          </ac:picMkLst>
        </pc:picChg>
        <pc:picChg chg="add mod">
          <ac:chgData name="Vinod Srivastava" userId="c663367a72745636" providerId="LiveId" clId="{AA99E323-DE2D-47DA-80BA-4649B626F9EF}" dt="2023-10-11T15:54:44.877" v="4777" actId="14100"/>
          <ac:picMkLst>
            <pc:docMk/>
            <pc:sldMk cId="3161769032" sldId="293"/>
            <ac:picMk id="5" creationId="{9F09B9D6-A4E0-A725-AD80-46DB07392EAE}"/>
          </ac:picMkLst>
        </pc:picChg>
        <pc:picChg chg="add mod">
          <ac:chgData name="Vinod Srivastava" userId="c663367a72745636" providerId="LiveId" clId="{AA99E323-DE2D-47DA-80BA-4649B626F9EF}" dt="2023-10-11T16:04:05.152" v="4929"/>
          <ac:picMkLst>
            <pc:docMk/>
            <pc:sldMk cId="3161769032" sldId="293"/>
            <ac:picMk id="6" creationId="{8D399CD9-E390-9564-A73E-8D0BFD9B8ED1}"/>
          </ac:picMkLst>
        </pc:picChg>
      </pc:sldChg>
      <pc:sldChg chg="addSp modSp new mod">
        <pc:chgData name="Vinod Srivastava" userId="c663367a72745636" providerId="LiveId" clId="{AA99E323-DE2D-47DA-80BA-4649B626F9EF}" dt="2023-10-11T18:00:22.041" v="5413" actId="403"/>
        <pc:sldMkLst>
          <pc:docMk/>
          <pc:sldMk cId="293201839" sldId="294"/>
        </pc:sldMkLst>
        <pc:spChg chg="mod">
          <ac:chgData name="Vinod Srivastava" userId="c663367a72745636" providerId="LiveId" clId="{AA99E323-DE2D-47DA-80BA-4649B626F9EF}" dt="2023-10-11T18:00:22.041" v="5413" actId="403"/>
          <ac:spMkLst>
            <pc:docMk/>
            <pc:sldMk cId="293201839" sldId="294"/>
            <ac:spMk id="2" creationId="{94416310-2060-A925-A31E-444D554E7D93}"/>
          </ac:spMkLst>
        </pc:spChg>
        <pc:spChg chg="mod">
          <ac:chgData name="Vinod Srivastava" userId="c663367a72745636" providerId="LiveId" clId="{AA99E323-DE2D-47DA-80BA-4649B626F9EF}" dt="2023-10-09T14:07:38.835" v="3049" actId="20577"/>
          <ac:spMkLst>
            <pc:docMk/>
            <pc:sldMk cId="293201839" sldId="294"/>
            <ac:spMk id="3" creationId="{78AD4D98-8F3A-5F76-9EEF-9A74676630A6}"/>
          </ac:spMkLst>
        </pc:spChg>
        <pc:picChg chg="add mod">
          <ac:chgData name="Vinod Srivastava" userId="c663367a72745636" providerId="LiveId" clId="{AA99E323-DE2D-47DA-80BA-4649B626F9EF}" dt="2023-10-11T15:54:59.872" v="4788"/>
          <ac:picMkLst>
            <pc:docMk/>
            <pc:sldMk cId="293201839" sldId="294"/>
            <ac:picMk id="4" creationId="{ABE8712F-6C8C-0667-8489-1F077B7FE6D0}"/>
          </ac:picMkLst>
        </pc:picChg>
        <pc:picChg chg="add mod">
          <ac:chgData name="Vinod Srivastava" userId="c663367a72745636" providerId="LiveId" clId="{AA99E323-DE2D-47DA-80BA-4649B626F9EF}" dt="2023-10-11T16:04:08.156" v="4930"/>
          <ac:picMkLst>
            <pc:docMk/>
            <pc:sldMk cId="293201839" sldId="294"/>
            <ac:picMk id="5" creationId="{72FC477E-723A-4FFB-0464-388AA9C2FF9B}"/>
          </ac:picMkLst>
        </pc:picChg>
      </pc:sldChg>
      <pc:sldChg chg="addSp delSp modSp new mod">
        <pc:chgData name="Vinod Srivastava" userId="c663367a72745636" providerId="LiveId" clId="{AA99E323-DE2D-47DA-80BA-4649B626F9EF}" dt="2023-10-11T16:04:17.775" v="4933"/>
        <pc:sldMkLst>
          <pc:docMk/>
          <pc:sldMk cId="1633515639" sldId="295"/>
        </pc:sldMkLst>
        <pc:spChg chg="mod">
          <ac:chgData name="Vinod Srivastava" userId="c663367a72745636" providerId="LiveId" clId="{AA99E323-DE2D-47DA-80BA-4649B626F9EF}" dt="2023-10-09T14:09:18.433" v="3051" actId="27636"/>
          <ac:spMkLst>
            <pc:docMk/>
            <pc:sldMk cId="1633515639" sldId="295"/>
            <ac:spMk id="2" creationId="{C3CF7FAA-E2F4-7426-87C1-84C1475445FC}"/>
          </ac:spMkLst>
        </pc:spChg>
        <pc:spChg chg="del mod">
          <ac:chgData name="Vinod Srivastava" userId="c663367a72745636" providerId="LiveId" clId="{AA99E323-DE2D-47DA-80BA-4649B626F9EF}" dt="2023-10-09T14:09:22.278" v="3053"/>
          <ac:spMkLst>
            <pc:docMk/>
            <pc:sldMk cId="1633515639" sldId="295"/>
            <ac:spMk id="3" creationId="{BAF063BC-755E-B92F-38B0-6AC239D8AABB}"/>
          </ac:spMkLst>
        </pc:spChg>
        <pc:graphicFrameChg chg="add mod">
          <ac:chgData name="Vinod Srivastava" userId="c663367a72745636" providerId="LiveId" clId="{AA99E323-DE2D-47DA-80BA-4649B626F9EF}" dt="2023-10-11T15:56:13.240" v="4814" actId="14100"/>
          <ac:graphicFrameMkLst>
            <pc:docMk/>
            <pc:sldMk cId="1633515639" sldId="295"/>
            <ac:graphicFrameMk id="4" creationId="{D69CEE5D-B180-99D8-1E1F-B1E8E865684E}"/>
          </ac:graphicFrameMkLst>
        </pc:graphicFrameChg>
        <pc:picChg chg="add mod">
          <ac:chgData name="Vinod Srivastava" userId="c663367a72745636" providerId="LiveId" clId="{AA99E323-DE2D-47DA-80BA-4649B626F9EF}" dt="2023-10-11T15:56:18.808" v="4816" actId="14100"/>
          <ac:picMkLst>
            <pc:docMk/>
            <pc:sldMk cId="1633515639" sldId="295"/>
            <ac:picMk id="3" creationId="{84B3800B-7FFE-1ED6-D9BB-4251CF51DB36}"/>
          </ac:picMkLst>
        </pc:picChg>
        <pc:picChg chg="add mod">
          <ac:chgData name="Vinod Srivastava" userId="c663367a72745636" providerId="LiveId" clId="{AA99E323-DE2D-47DA-80BA-4649B626F9EF}" dt="2023-10-11T16:04:17.775" v="4933"/>
          <ac:picMkLst>
            <pc:docMk/>
            <pc:sldMk cId="1633515639" sldId="295"/>
            <ac:picMk id="5" creationId="{3D1792FC-7DFB-1854-9085-93D424FCEBC3}"/>
          </ac:picMkLst>
        </pc:picChg>
      </pc:sldChg>
      <pc:sldChg chg="addSp modSp new mod">
        <pc:chgData name="Vinod Srivastava" userId="c663367a72745636" providerId="LiveId" clId="{AA99E323-DE2D-47DA-80BA-4649B626F9EF}" dt="2023-10-11T18:00:30.049" v="5414" actId="403"/>
        <pc:sldMkLst>
          <pc:docMk/>
          <pc:sldMk cId="3589922810" sldId="296"/>
        </pc:sldMkLst>
        <pc:spChg chg="mod">
          <ac:chgData name="Vinod Srivastava" userId="c663367a72745636" providerId="LiveId" clId="{AA99E323-DE2D-47DA-80BA-4649B626F9EF}" dt="2023-10-11T18:00:30.049" v="5414" actId="403"/>
          <ac:spMkLst>
            <pc:docMk/>
            <pc:sldMk cId="3589922810" sldId="296"/>
            <ac:spMk id="2" creationId="{8926EE45-01B7-AFE9-F0C7-52B4B2A423B6}"/>
          </ac:spMkLst>
        </pc:spChg>
        <pc:spChg chg="mod">
          <ac:chgData name="Vinod Srivastava" userId="c663367a72745636" providerId="LiveId" clId="{AA99E323-DE2D-47DA-80BA-4649B626F9EF}" dt="2023-10-11T17:54:06.473" v="5386" actId="20577"/>
          <ac:spMkLst>
            <pc:docMk/>
            <pc:sldMk cId="3589922810" sldId="296"/>
            <ac:spMk id="3" creationId="{2F1B7498-04AE-36FF-F8EE-6AB6A0FB1602}"/>
          </ac:spMkLst>
        </pc:spChg>
        <pc:picChg chg="add mod">
          <ac:chgData name="Vinod Srivastava" userId="c663367a72745636" providerId="LiveId" clId="{AA99E323-DE2D-47DA-80BA-4649B626F9EF}" dt="2023-10-11T15:55:20.452" v="4805"/>
          <ac:picMkLst>
            <pc:docMk/>
            <pc:sldMk cId="3589922810" sldId="296"/>
            <ac:picMk id="4" creationId="{858ABD8D-B0B0-A51A-0A7F-B3EBB7B845B2}"/>
          </ac:picMkLst>
        </pc:picChg>
        <pc:picChg chg="add mod">
          <ac:chgData name="Vinod Srivastava" userId="c663367a72745636" providerId="LiveId" clId="{AA99E323-DE2D-47DA-80BA-4649B626F9EF}" dt="2023-10-11T16:04:10.436" v="4931"/>
          <ac:picMkLst>
            <pc:docMk/>
            <pc:sldMk cId="3589922810" sldId="296"/>
            <ac:picMk id="5" creationId="{969F6F2B-7581-8EB4-C7A3-4B1B17E12F2B}"/>
          </ac:picMkLst>
        </pc:picChg>
      </pc:sldChg>
      <pc:sldChg chg="addSp modSp new mod">
        <pc:chgData name="Vinod Srivastava" userId="c663367a72745636" providerId="LiveId" clId="{AA99E323-DE2D-47DA-80BA-4649B626F9EF}" dt="2023-10-11T18:01:06.519" v="5423" actId="14100"/>
        <pc:sldMkLst>
          <pc:docMk/>
          <pc:sldMk cId="1945089631" sldId="297"/>
        </pc:sldMkLst>
        <pc:spChg chg="mod">
          <ac:chgData name="Vinod Srivastava" userId="c663367a72745636" providerId="LiveId" clId="{AA99E323-DE2D-47DA-80BA-4649B626F9EF}" dt="2023-10-11T18:00:57.306" v="5422" actId="20577"/>
          <ac:spMkLst>
            <pc:docMk/>
            <pc:sldMk cId="1945089631" sldId="297"/>
            <ac:spMk id="2" creationId="{89D16FC6-B00F-C885-9CF7-10308DC8C3D4}"/>
          </ac:spMkLst>
        </pc:spChg>
        <pc:spChg chg="mod">
          <ac:chgData name="Vinod Srivastava" userId="c663367a72745636" providerId="LiveId" clId="{AA99E323-DE2D-47DA-80BA-4649B626F9EF}" dt="2023-10-09T14:29:02.136" v="3222" actId="255"/>
          <ac:spMkLst>
            <pc:docMk/>
            <pc:sldMk cId="1945089631" sldId="297"/>
            <ac:spMk id="3" creationId="{4D839392-06D8-F4F8-A86D-A6D5EA492526}"/>
          </ac:spMkLst>
        </pc:spChg>
        <pc:picChg chg="add mod">
          <ac:chgData name="Vinod Srivastava" userId="c663367a72745636" providerId="LiveId" clId="{AA99E323-DE2D-47DA-80BA-4649B626F9EF}" dt="2023-10-11T18:01:06.519" v="5423" actId="14100"/>
          <ac:picMkLst>
            <pc:docMk/>
            <pc:sldMk cId="1945089631" sldId="297"/>
            <ac:picMk id="4" creationId="{152B08D4-EC95-1CC9-D5A8-398CBE971483}"/>
          </ac:picMkLst>
        </pc:picChg>
        <pc:picChg chg="add mod">
          <ac:chgData name="Vinod Srivastava" userId="c663367a72745636" providerId="LiveId" clId="{AA99E323-DE2D-47DA-80BA-4649B626F9EF}" dt="2023-10-11T16:04:14.798" v="4932"/>
          <ac:picMkLst>
            <pc:docMk/>
            <pc:sldMk cId="1945089631" sldId="297"/>
            <ac:picMk id="5" creationId="{2A7B4D7F-89D4-E2EE-AEFF-F5057AA12339}"/>
          </ac:picMkLst>
        </pc:picChg>
      </pc:sldChg>
      <pc:sldChg chg="addSp modSp new mod">
        <pc:chgData name="Vinod Srivastava" userId="c663367a72745636" providerId="LiveId" clId="{AA99E323-DE2D-47DA-80BA-4649B626F9EF}" dt="2023-10-11T17:55:51.398" v="5398" actId="313"/>
        <pc:sldMkLst>
          <pc:docMk/>
          <pc:sldMk cId="3763158037" sldId="298"/>
        </pc:sldMkLst>
        <pc:spChg chg="mod">
          <ac:chgData name="Vinod Srivastava" userId="c663367a72745636" providerId="LiveId" clId="{AA99E323-DE2D-47DA-80BA-4649B626F9EF}" dt="2023-10-11T15:56:52.971" v="4839" actId="20577"/>
          <ac:spMkLst>
            <pc:docMk/>
            <pc:sldMk cId="3763158037" sldId="298"/>
            <ac:spMk id="2" creationId="{9E779D1C-83C5-1C02-493F-AB629C69F6CD}"/>
          </ac:spMkLst>
        </pc:spChg>
        <pc:spChg chg="mod">
          <ac:chgData name="Vinod Srivastava" userId="c663367a72745636" providerId="LiveId" clId="{AA99E323-DE2D-47DA-80BA-4649B626F9EF}" dt="2023-10-11T17:55:51.398" v="5398" actId="313"/>
          <ac:spMkLst>
            <pc:docMk/>
            <pc:sldMk cId="3763158037" sldId="298"/>
            <ac:spMk id="3" creationId="{2F286121-8C72-CDCC-B6C8-AA3EE74D396F}"/>
          </ac:spMkLst>
        </pc:spChg>
        <pc:picChg chg="add mod">
          <ac:chgData name="Vinod Srivastava" userId="c663367a72745636" providerId="LiveId" clId="{AA99E323-DE2D-47DA-80BA-4649B626F9EF}" dt="2023-10-11T15:56:55.641" v="4840" actId="1076"/>
          <ac:picMkLst>
            <pc:docMk/>
            <pc:sldMk cId="3763158037" sldId="298"/>
            <ac:picMk id="4" creationId="{43D40683-FF1F-DFE6-5F25-ADFE97F6C1DB}"/>
          </ac:picMkLst>
        </pc:picChg>
        <pc:picChg chg="add mod">
          <ac:chgData name="Vinod Srivastava" userId="c663367a72745636" providerId="LiveId" clId="{AA99E323-DE2D-47DA-80BA-4649B626F9EF}" dt="2023-10-11T16:04:22.769" v="4935"/>
          <ac:picMkLst>
            <pc:docMk/>
            <pc:sldMk cId="3763158037" sldId="298"/>
            <ac:picMk id="5" creationId="{8A370934-21F4-7625-80E2-59C259EFA09C}"/>
          </ac:picMkLst>
        </pc:picChg>
      </pc:sldChg>
      <pc:sldChg chg="modSp new mod">
        <pc:chgData name="Vinod Srivastava" userId="c663367a72745636" providerId="LiveId" clId="{AA99E323-DE2D-47DA-80BA-4649B626F9EF}" dt="2023-10-09T17:45:08.656" v="3767" actId="313"/>
        <pc:sldMkLst>
          <pc:docMk/>
          <pc:sldMk cId="2803448405" sldId="299"/>
        </pc:sldMkLst>
        <pc:spChg chg="mod">
          <ac:chgData name="Vinod Srivastava" userId="c663367a72745636" providerId="LiveId" clId="{AA99E323-DE2D-47DA-80BA-4649B626F9EF}" dt="2023-10-09T17:45:08.656" v="3767" actId="313"/>
          <ac:spMkLst>
            <pc:docMk/>
            <pc:sldMk cId="2803448405" sldId="299"/>
            <ac:spMk id="3" creationId="{036318D0-B086-938A-374E-AEEC0A5806B3}"/>
          </ac:spMkLst>
        </pc:spChg>
      </pc:sldChg>
      <pc:sldChg chg="new del">
        <pc:chgData name="Vinod Srivastava" userId="c663367a72745636" providerId="LiveId" clId="{AA99E323-DE2D-47DA-80BA-4649B626F9EF}" dt="2023-10-11T15:57:51.350" v="4861" actId="47"/>
        <pc:sldMkLst>
          <pc:docMk/>
          <pc:sldMk cId="3655768746" sldId="300"/>
        </pc:sldMkLst>
      </pc:sldChg>
      <pc:sldChg chg="new del">
        <pc:chgData name="Vinod Srivastava" userId="c663367a72745636" providerId="LiveId" clId="{AA99E323-DE2D-47DA-80BA-4649B626F9EF}" dt="2023-10-11T15:57:53.813" v="4862" actId="47"/>
        <pc:sldMkLst>
          <pc:docMk/>
          <pc:sldMk cId="3527270106" sldId="301"/>
        </pc:sldMkLst>
      </pc:sldChg>
      <pc:sldChg chg="addSp delSp modSp new">
        <pc:chgData name="Vinod Srivastava" userId="c663367a72745636" providerId="LiveId" clId="{AA99E323-DE2D-47DA-80BA-4649B626F9EF}" dt="2023-10-11T17:59:48.788" v="5412" actId="14100"/>
        <pc:sldMkLst>
          <pc:docMk/>
          <pc:sldMk cId="969279993" sldId="302"/>
        </pc:sldMkLst>
        <pc:spChg chg="del">
          <ac:chgData name="Vinod Srivastava" userId="c663367a72745636" providerId="LiveId" clId="{AA99E323-DE2D-47DA-80BA-4649B626F9EF}" dt="2023-10-11T15:58:37.452" v="4863"/>
          <ac:spMkLst>
            <pc:docMk/>
            <pc:sldMk cId="969279993" sldId="302"/>
            <ac:spMk id="3" creationId="{A2116316-DD8C-C9E7-5661-5ADDB5B87B7D}"/>
          </ac:spMkLst>
        </pc:spChg>
        <pc:picChg chg="add mod">
          <ac:chgData name="Vinod Srivastava" userId="c663367a72745636" providerId="LiveId" clId="{AA99E323-DE2D-47DA-80BA-4649B626F9EF}" dt="2023-10-11T15:59:08.184" v="4869"/>
          <ac:picMkLst>
            <pc:docMk/>
            <pc:sldMk cId="969279993" sldId="302"/>
            <ac:picMk id="4" creationId="{E88E5853-C7FC-27C1-3A4A-7B66F2A2BF63}"/>
          </ac:picMkLst>
        </pc:picChg>
        <pc:picChg chg="add mod">
          <ac:chgData name="Vinod Srivastava" userId="c663367a72745636" providerId="LiveId" clId="{AA99E323-DE2D-47DA-80BA-4649B626F9EF}" dt="2023-10-11T16:04:49.240" v="4940"/>
          <ac:picMkLst>
            <pc:docMk/>
            <pc:sldMk cId="969279993" sldId="302"/>
            <ac:picMk id="5" creationId="{CEC4C71D-9839-9E5D-40C9-6C439370F24E}"/>
          </ac:picMkLst>
        </pc:picChg>
        <pc:picChg chg="add mod">
          <ac:chgData name="Vinod Srivastava" userId="c663367a72745636" providerId="LiveId" clId="{AA99E323-DE2D-47DA-80BA-4649B626F9EF}" dt="2023-10-11T17:59:48.788" v="5412" actId="14100"/>
          <ac:picMkLst>
            <pc:docMk/>
            <pc:sldMk cId="969279993" sldId="302"/>
            <ac:picMk id="1026" creationId="{330A4794-5B87-478B-506E-C929ED61DF23}"/>
          </ac:picMkLst>
        </pc:picChg>
        <pc:picChg chg="add del">
          <ac:chgData name="Vinod Srivastava" userId="c663367a72745636" providerId="LiveId" clId="{AA99E323-DE2D-47DA-80BA-4649B626F9EF}" dt="2023-10-11T15:59:01.544" v="4868"/>
          <ac:picMkLst>
            <pc:docMk/>
            <pc:sldMk cId="969279993" sldId="302"/>
            <ac:picMk id="1028" creationId="{9F87AF8D-4DFC-B707-B3DD-8948D88E9D5E}"/>
          </ac:picMkLst>
        </pc:picChg>
      </pc:sldChg>
      <pc:sldChg chg="addSp modSp mod">
        <pc:chgData name="Vinod Srivastava" userId="c663367a72745636" providerId="LiveId" clId="{AA99E323-DE2D-47DA-80BA-4649B626F9EF}" dt="2023-10-12T01:32:02.713" v="5477" actId="20577"/>
        <pc:sldMkLst>
          <pc:docMk/>
          <pc:sldMk cId="3669673754" sldId="303"/>
        </pc:sldMkLst>
        <pc:spChg chg="mod">
          <ac:chgData name="Vinod Srivastava" userId="c663367a72745636" providerId="LiveId" clId="{AA99E323-DE2D-47DA-80BA-4649B626F9EF}" dt="2023-10-12T01:32:02.713" v="5477" actId="20577"/>
          <ac:spMkLst>
            <pc:docMk/>
            <pc:sldMk cId="3669673754" sldId="303"/>
            <ac:spMk id="2" creationId="{5F0A5912-3418-D884-72F4-21BB59446FF0}"/>
          </ac:spMkLst>
        </pc:spChg>
        <pc:spChg chg="mod">
          <ac:chgData name="Vinod Srivastava" userId="c663367a72745636" providerId="LiveId" clId="{AA99E323-DE2D-47DA-80BA-4649B626F9EF}" dt="2023-10-11T18:56:06.150" v="5458" actId="20577"/>
          <ac:spMkLst>
            <pc:docMk/>
            <pc:sldMk cId="3669673754" sldId="303"/>
            <ac:spMk id="3" creationId="{B2C2D141-A697-A9A2-2C70-6C12F3156755}"/>
          </ac:spMkLst>
        </pc:spChg>
        <pc:picChg chg="add mod">
          <ac:chgData name="Vinod Srivastava" userId="c663367a72745636" providerId="LiveId" clId="{AA99E323-DE2D-47DA-80BA-4649B626F9EF}" dt="2023-10-11T14:32:25.579" v="4055" actId="1076"/>
          <ac:picMkLst>
            <pc:docMk/>
            <pc:sldMk cId="3669673754" sldId="303"/>
            <ac:picMk id="4" creationId="{EE7EFF71-8CD2-0827-350A-B04F5BD60DDD}"/>
          </ac:picMkLst>
        </pc:picChg>
        <pc:picChg chg="add mod">
          <ac:chgData name="Vinod Srivastava" userId="c663367a72745636" providerId="LiveId" clId="{AA99E323-DE2D-47DA-80BA-4649B626F9EF}" dt="2023-10-11T16:00:12.403" v="4871" actId="14100"/>
          <ac:picMkLst>
            <pc:docMk/>
            <pc:sldMk cId="3669673754" sldId="303"/>
            <ac:picMk id="5" creationId="{2381D413-6813-2A2D-4F70-0ED998849FFE}"/>
          </ac:picMkLst>
        </pc:picChg>
      </pc:sldChg>
      <pc:sldChg chg="addSp modSp mod">
        <pc:chgData name="Vinod Srivastava" userId="c663367a72745636" providerId="LiveId" clId="{AA99E323-DE2D-47DA-80BA-4649B626F9EF}" dt="2023-10-11T17:54:46.820" v="5393" actId="255"/>
        <pc:sldMkLst>
          <pc:docMk/>
          <pc:sldMk cId="1015367589" sldId="304"/>
        </pc:sldMkLst>
        <pc:spChg chg="mod">
          <ac:chgData name="Vinod Srivastava" userId="c663367a72745636" providerId="LiveId" clId="{AA99E323-DE2D-47DA-80BA-4649B626F9EF}" dt="2023-10-11T17:54:46.820" v="5393" actId="255"/>
          <ac:spMkLst>
            <pc:docMk/>
            <pc:sldMk cId="1015367589" sldId="304"/>
            <ac:spMk id="3" creationId="{81933B17-A635-9705-8311-2A43BFF4A9EA}"/>
          </ac:spMkLst>
        </pc:spChg>
        <pc:picChg chg="add mod">
          <ac:chgData name="Vinod Srivastava" userId="c663367a72745636" providerId="LiveId" clId="{AA99E323-DE2D-47DA-80BA-4649B626F9EF}" dt="2023-10-11T15:56:25.065" v="4817"/>
          <ac:picMkLst>
            <pc:docMk/>
            <pc:sldMk cId="1015367589" sldId="304"/>
            <ac:picMk id="4" creationId="{7C0518C5-ED69-CEC9-500E-E1147A2B0E81}"/>
          </ac:picMkLst>
        </pc:picChg>
        <pc:picChg chg="add mod">
          <ac:chgData name="Vinod Srivastava" userId="c663367a72745636" providerId="LiveId" clId="{AA99E323-DE2D-47DA-80BA-4649B626F9EF}" dt="2023-10-11T16:04:20.510" v="4934"/>
          <ac:picMkLst>
            <pc:docMk/>
            <pc:sldMk cId="1015367589" sldId="304"/>
            <ac:picMk id="5" creationId="{2B183B14-FEC8-7F06-D9A5-FAD36C8E567A}"/>
          </ac:picMkLst>
        </pc:picChg>
      </pc:sldChg>
      <pc:sldChg chg="addSp modSp mod">
        <pc:chgData name="Vinod Srivastava" userId="c663367a72745636" providerId="LiveId" clId="{AA99E323-DE2D-47DA-80BA-4649B626F9EF}" dt="2023-10-11T17:56:49.913" v="5408" actId="113"/>
        <pc:sldMkLst>
          <pc:docMk/>
          <pc:sldMk cId="1142632728" sldId="305"/>
        </pc:sldMkLst>
        <pc:spChg chg="mod">
          <ac:chgData name="Vinod Srivastava" userId="c663367a72745636" providerId="LiveId" clId="{AA99E323-DE2D-47DA-80BA-4649B626F9EF}" dt="2023-10-11T17:56:49.913" v="5408" actId="113"/>
          <ac:spMkLst>
            <pc:docMk/>
            <pc:sldMk cId="1142632728" sldId="305"/>
            <ac:spMk id="2" creationId="{4E8FBD09-C81D-2328-C9B6-71845DF57ECB}"/>
          </ac:spMkLst>
        </pc:spChg>
        <pc:spChg chg="mod">
          <ac:chgData name="Vinod Srivastava" userId="c663367a72745636" providerId="LiveId" clId="{AA99E323-DE2D-47DA-80BA-4649B626F9EF}" dt="2023-10-11T17:56:22.103" v="5399" actId="403"/>
          <ac:spMkLst>
            <pc:docMk/>
            <pc:sldMk cId="1142632728" sldId="305"/>
            <ac:spMk id="3" creationId="{BF348264-1FFF-47FB-88DF-2D7ECD337DC1}"/>
          </ac:spMkLst>
        </pc:spChg>
        <pc:picChg chg="add mod">
          <ac:chgData name="Vinod Srivastava" userId="c663367a72745636" providerId="LiveId" clId="{AA99E323-DE2D-47DA-80BA-4649B626F9EF}" dt="2023-10-11T15:57:18.284" v="4843" actId="14100"/>
          <ac:picMkLst>
            <pc:docMk/>
            <pc:sldMk cId="1142632728" sldId="305"/>
            <ac:picMk id="4" creationId="{9E3390A5-54F4-C7C0-EDA3-E85560E14316}"/>
          </ac:picMkLst>
        </pc:picChg>
        <pc:picChg chg="add mod">
          <ac:chgData name="Vinod Srivastava" userId="c663367a72745636" providerId="LiveId" clId="{AA99E323-DE2D-47DA-80BA-4649B626F9EF}" dt="2023-10-11T16:04:27.402" v="4936"/>
          <ac:picMkLst>
            <pc:docMk/>
            <pc:sldMk cId="1142632728" sldId="305"/>
            <ac:picMk id="6" creationId="{E3C0936B-90A2-5AF3-ECF9-34987E48AF14}"/>
          </ac:picMkLst>
        </pc:picChg>
      </pc:sldChg>
      <pc:sldChg chg="addSp modSp mod">
        <pc:chgData name="Vinod Srivastava" userId="c663367a72745636" providerId="LiveId" clId="{AA99E323-DE2D-47DA-80BA-4649B626F9EF}" dt="2023-10-11T17:57:20.742" v="5410" actId="403"/>
        <pc:sldMkLst>
          <pc:docMk/>
          <pc:sldMk cId="1980789807" sldId="306"/>
        </pc:sldMkLst>
        <pc:spChg chg="mod">
          <ac:chgData name="Vinod Srivastava" userId="c663367a72745636" providerId="LiveId" clId="{AA99E323-DE2D-47DA-80BA-4649B626F9EF}" dt="2023-10-11T17:57:20.742" v="5410" actId="403"/>
          <ac:spMkLst>
            <pc:docMk/>
            <pc:sldMk cId="1980789807" sldId="306"/>
            <ac:spMk id="2" creationId="{51A08EA9-06B4-528E-C6B0-68305C17A29B}"/>
          </ac:spMkLst>
        </pc:spChg>
        <pc:picChg chg="add mod">
          <ac:chgData name="Vinod Srivastava" userId="c663367a72745636" providerId="LiveId" clId="{AA99E323-DE2D-47DA-80BA-4649B626F9EF}" dt="2023-10-11T15:57:28.614" v="4845" actId="14100"/>
          <ac:picMkLst>
            <pc:docMk/>
            <pc:sldMk cId="1980789807" sldId="306"/>
            <ac:picMk id="3" creationId="{40DFA6E7-C274-E689-D908-BDE32A9AD950}"/>
          </ac:picMkLst>
        </pc:picChg>
        <pc:picChg chg="add mod">
          <ac:chgData name="Vinod Srivastava" userId="c663367a72745636" providerId="LiveId" clId="{AA99E323-DE2D-47DA-80BA-4649B626F9EF}" dt="2023-10-11T16:04:34.028" v="4937"/>
          <ac:picMkLst>
            <pc:docMk/>
            <pc:sldMk cId="1980789807" sldId="306"/>
            <ac:picMk id="5" creationId="{CF6342CC-23F4-8B55-1DD6-BB90C4846E9F}"/>
          </ac:picMkLst>
        </pc:picChg>
      </pc:sldChg>
      <pc:sldChg chg="addSp modSp">
        <pc:chgData name="Vinod Srivastava" userId="c663367a72745636" providerId="LiveId" clId="{AA99E323-DE2D-47DA-80BA-4649B626F9EF}" dt="2023-10-11T16:04:42.490" v="4938"/>
        <pc:sldMkLst>
          <pc:docMk/>
          <pc:sldMk cId="3078662110" sldId="307"/>
        </pc:sldMkLst>
        <pc:picChg chg="add mod">
          <ac:chgData name="Vinod Srivastava" userId="c663367a72745636" providerId="LiveId" clId="{AA99E323-DE2D-47DA-80BA-4649B626F9EF}" dt="2023-10-11T15:57:35.726" v="4847" actId="14100"/>
          <ac:picMkLst>
            <pc:docMk/>
            <pc:sldMk cId="3078662110" sldId="307"/>
            <ac:picMk id="5" creationId="{B9193951-A273-A93C-0979-C3DEC3E236C8}"/>
          </ac:picMkLst>
        </pc:picChg>
        <pc:picChg chg="add mod">
          <ac:chgData name="Vinod Srivastava" userId="c663367a72745636" providerId="LiveId" clId="{AA99E323-DE2D-47DA-80BA-4649B626F9EF}" dt="2023-10-11T16:04:42.490" v="4938"/>
          <ac:picMkLst>
            <pc:docMk/>
            <pc:sldMk cId="3078662110" sldId="307"/>
            <ac:picMk id="6" creationId="{B2B07F51-01D6-0B98-E69D-F0375A4A76DD}"/>
          </ac:picMkLst>
        </pc:picChg>
      </pc:sldChg>
      <pc:sldChg chg="addSp modSp mod">
        <pc:chgData name="Vinod Srivastava" userId="c663367a72745636" providerId="LiveId" clId="{AA99E323-DE2D-47DA-80BA-4649B626F9EF}" dt="2023-10-11T16:04:45.336" v="4939"/>
        <pc:sldMkLst>
          <pc:docMk/>
          <pc:sldMk cId="798073792" sldId="308"/>
        </pc:sldMkLst>
        <pc:spChg chg="mod">
          <ac:chgData name="Vinod Srivastava" userId="c663367a72745636" providerId="LiveId" clId="{AA99E323-DE2D-47DA-80BA-4649B626F9EF}" dt="2023-10-11T15:57:41.515" v="4859" actId="20577"/>
          <ac:spMkLst>
            <pc:docMk/>
            <pc:sldMk cId="798073792" sldId="308"/>
            <ac:spMk id="2" creationId="{4EE389FD-2287-0C15-3224-5AAED5CCD7B6}"/>
          </ac:spMkLst>
        </pc:spChg>
        <pc:picChg chg="add mod">
          <ac:chgData name="Vinod Srivastava" userId="c663367a72745636" providerId="LiveId" clId="{AA99E323-DE2D-47DA-80BA-4649B626F9EF}" dt="2023-10-11T15:57:43.586" v="4860"/>
          <ac:picMkLst>
            <pc:docMk/>
            <pc:sldMk cId="798073792" sldId="308"/>
            <ac:picMk id="3" creationId="{13516406-7477-DC2E-39A9-247B6B562FDF}"/>
          </ac:picMkLst>
        </pc:picChg>
        <pc:picChg chg="add mod">
          <ac:chgData name="Vinod Srivastava" userId="c663367a72745636" providerId="LiveId" clId="{AA99E323-DE2D-47DA-80BA-4649B626F9EF}" dt="2023-10-11T16:04:45.336" v="4939"/>
          <ac:picMkLst>
            <pc:docMk/>
            <pc:sldMk cId="798073792" sldId="308"/>
            <ac:picMk id="5" creationId="{44993629-0808-A239-E1D3-BB22287BC55B}"/>
          </ac:picMkLst>
        </pc:picChg>
      </pc:sldChg>
      <pc:sldChg chg="addSp modSp mod">
        <pc:chgData name="Vinod Srivastava" userId="c663367a72745636" providerId="LiveId" clId="{AA99E323-DE2D-47DA-80BA-4649B626F9EF}" dt="2023-10-12T01:37:18.469" v="5543" actId="20577"/>
        <pc:sldMkLst>
          <pc:docMk/>
          <pc:sldMk cId="1473403245" sldId="309"/>
        </pc:sldMkLst>
        <pc:spChg chg="mod">
          <ac:chgData name="Vinod Srivastava" userId="c663367a72745636" providerId="LiveId" clId="{AA99E323-DE2D-47DA-80BA-4649B626F9EF}" dt="2023-10-11T14:33:29.019" v="4108" actId="20577"/>
          <ac:spMkLst>
            <pc:docMk/>
            <pc:sldMk cId="1473403245" sldId="309"/>
            <ac:spMk id="2" creationId="{55722024-AC3D-7A51-A0A3-E4421F50714D}"/>
          </ac:spMkLst>
        </pc:spChg>
        <pc:spChg chg="mod">
          <ac:chgData name="Vinod Srivastava" userId="c663367a72745636" providerId="LiveId" clId="{AA99E323-DE2D-47DA-80BA-4649B626F9EF}" dt="2023-10-12T01:37:18.469" v="5543" actId="20577"/>
          <ac:spMkLst>
            <pc:docMk/>
            <pc:sldMk cId="1473403245" sldId="309"/>
            <ac:spMk id="3" creationId="{A551341C-CE9E-8700-AC99-EA948CE9343B}"/>
          </ac:spMkLst>
        </pc:spChg>
        <pc:picChg chg="add mod">
          <ac:chgData name="Vinod Srivastava" userId="c663367a72745636" providerId="LiveId" clId="{AA99E323-DE2D-47DA-80BA-4649B626F9EF}" dt="2023-10-11T14:33:38.416" v="4112" actId="14100"/>
          <ac:picMkLst>
            <pc:docMk/>
            <pc:sldMk cId="1473403245" sldId="309"/>
            <ac:picMk id="4" creationId="{B2659E73-E3C5-4A63-5765-4723370A6163}"/>
          </ac:picMkLst>
        </pc:picChg>
        <pc:picChg chg="add mod">
          <ac:chgData name="Vinod Srivastava" userId="c663367a72745636" providerId="LiveId" clId="{AA99E323-DE2D-47DA-80BA-4649B626F9EF}" dt="2023-10-11T16:00:50.819" v="4882" actId="14100"/>
          <ac:picMkLst>
            <pc:docMk/>
            <pc:sldMk cId="1473403245" sldId="309"/>
            <ac:picMk id="5" creationId="{A0F9CCA6-0317-3EF9-964B-20E8D3105815}"/>
          </ac:picMkLst>
        </pc:picChg>
      </pc:sldChg>
      <pc:sldChg chg="addSp modSp mod">
        <pc:chgData name="Vinod Srivastava" userId="c663367a72745636" providerId="LiveId" clId="{AA99E323-DE2D-47DA-80BA-4649B626F9EF}" dt="2023-10-11T16:07:55.875" v="4955" actId="207"/>
        <pc:sldMkLst>
          <pc:docMk/>
          <pc:sldMk cId="3192344011" sldId="310"/>
        </pc:sldMkLst>
        <pc:spChg chg="mod">
          <ac:chgData name="Vinod Srivastava" userId="c663367a72745636" providerId="LiveId" clId="{AA99E323-DE2D-47DA-80BA-4649B626F9EF}" dt="2023-10-11T16:07:13.428" v="4951" actId="313"/>
          <ac:spMkLst>
            <pc:docMk/>
            <pc:sldMk cId="3192344011" sldId="310"/>
            <ac:spMk id="2" creationId="{9E08AB38-EAC3-4906-3D89-1251157B33C8}"/>
          </ac:spMkLst>
        </pc:spChg>
        <pc:spChg chg="mod">
          <ac:chgData name="Vinod Srivastava" userId="c663367a72745636" providerId="LiveId" clId="{AA99E323-DE2D-47DA-80BA-4649B626F9EF}" dt="2023-10-11T16:07:55.875" v="4955" actId="207"/>
          <ac:spMkLst>
            <pc:docMk/>
            <pc:sldMk cId="3192344011" sldId="310"/>
            <ac:spMk id="3" creationId="{6CAEE551-366D-96AF-DC3D-2F7CDE924B5D}"/>
          </ac:spMkLst>
        </pc:spChg>
        <pc:picChg chg="add mod">
          <ac:chgData name="Vinod Srivastava" userId="c663367a72745636" providerId="LiveId" clId="{AA99E323-DE2D-47DA-80BA-4649B626F9EF}" dt="2023-10-11T14:33:50.596" v="4126" actId="14100"/>
          <ac:picMkLst>
            <pc:docMk/>
            <pc:sldMk cId="3192344011" sldId="310"/>
            <ac:picMk id="4" creationId="{95AA3933-C6EA-8F0B-D8D8-7F8578EAC585}"/>
          </ac:picMkLst>
        </pc:picChg>
        <pc:picChg chg="add mod">
          <ac:chgData name="Vinod Srivastava" userId="c663367a72745636" providerId="LiveId" clId="{AA99E323-DE2D-47DA-80BA-4649B626F9EF}" dt="2023-10-11T16:00:58.745" v="4884" actId="14100"/>
          <ac:picMkLst>
            <pc:docMk/>
            <pc:sldMk cId="3192344011" sldId="310"/>
            <ac:picMk id="5" creationId="{456929AE-5A72-27EF-715A-BC7E65415315}"/>
          </ac:picMkLst>
        </pc:picChg>
        <pc:picChg chg="mod">
          <ac:chgData name="Vinod Srivastava" userId="c663367a72745636" providerId="LiveId" clId="{AA99E323-DE2D-47DA-80BA-4649B626F9EF}" dt="2023-10-11T14:04:17.241" v="3846" actId="1076"/>
          <ac:picMkLst>
            <pc:docMk/>
            <pc:sldMk cId="3192344011" sldId="310"/>
            <ac:picMk id="1028" creationId="{291768D9-662F-6564-CA35-75FA1A304CBA}"/>
          </ac:picMkLst>
        </pc:picChg>
      </pc:sldChg>
      <pc:sldChg chg="addSp modSp mod">
        <pc:chgData name="Vinod Srivastava" userId="c663367a72745636" providerId="LiveId" clId="{AA99E323-DE2D-47DA-80BA-4649B626F9EF}" dt="2023-10-11T16:01:07.271" v="4887" actId="14100"/>
        <pc:sldMkLst>
          <pc:docMk/>
          <pc:sldMk cId="4284201788" sldId="311"/>
        </pc:sldMkLst>
        <pc:spChg chg="mod">
          <ac:chgData name="Vinod Srivastava" userId="c663367a72745636" providerId="LiveId" clId="{AA99E323-DE2D-47DA-80BA-4649B626F9EF}" dt="2023-10-11T14:07:16.259" v="3919" actId="27636"/>
          <ac:spMkLst>
            <pc:docMk/>
            <pc:sldMk cId="4284201788" sldId="311"/>
            <ac:spMk id="2" creationId="{7288D69A-D5A1-634B-A158-083C807EA122}"/>
          </ac:spMkLst>
        </pc:spChg>
        <pc:spChg chg="mod">
          <ac:chgData name="Vinod Srivastava" userId="c663367a72745636" providerId="LiveId" clId="{AA99E323-DE2D-47DA-80BA-4649B626F9EF}" dt="2023-10-11T14:34:05.589" v="4127" actId="1076"/>
          <ac:spMkLst>
            <pc:docMk/>
            <pc:sldMk cId="4284201788" sldId="311"/>
            <ac:spMk id="3" creationId="{98D0D35B-95E8-2C89-88F5-372DEEF09ECE}"/>
          </ac:spMkLst>
        </pc:spChg>
        <pc:picChg chg="add mod">
          <ac:chgData name="Vinod Srivastava" userId="c663367a72745636" providerId="LiveId" clId="{AA99E323-DE2D-47DA-80BA-4649B626F9EF}" dt="2023-10-11T14:34:19.941" v="4131" actId="14100"/>
          <ac:picMkLst>
            <pc:docMk/>
            <pc:sldMk cId="4284201788" sldId="311"/>
            <ac:picMk id="4" creationId="{84E09CED-3906-3B92-837A-D9F234F600B6}"/>
          </ac:picMkLst>
        </pc:picChg>
        <pc:picChg chg="mod">
          <ac:chgData name="Vinod Srivastava" userId="c663367a72745636" providerId="LiveId" clId="{AA99E323-DE2D-47DA-80BA-4649B626F9EF}" dt="2023-10-11T14:34:11.651" v="4128" actId="1076"/>
          <ac:picMkLst>
            <pc:docMk/>
            <pc:sldMk cId="4284201788" sldId="311"/>
            <ac:picMk id="5" creationId="{45B15458-5AAC-C6CC-DB37-5B647E243CDF}"/>
          </ac:picMkLst>
        </pc:picChg>
        <pc:picChg chg="add mod">
          <ac:chgData name="Vinod Srivastava" userId="c663367a72745636" providerId="LiveId" clId="{AA99E323-DE2D-47DA-80BA-4649B626F9EF}" dt="2023-10-11T16:01:07.271" v="4887" actId="14100"/>
          <ac:picMkLst>
            <pc:docMk/>
            <pc:sldMk cId="4284201788" sldId="311"/>
            <ac:picMk id="6" creationId="{1CE783E0-290F-63C0-0055-7E75C289DA85}"/>
          </ac:picMkLst>
        </pc:picChg>
      </pc:sldChg>
      <pc:sldChg chg="addSp modSp mod">
        <pc:chgData name="Vinod Srivastava" userId="c663367a72745636" providerId="LiveId" clId="{AA99E323-DE2D-47DA-80BA-4649B626F9EF}" dt="2023-10-11T18:14:56.419" v="5429" actId="113"/>
        <pc:sldMkLst>
          <pc:docMk/>
          <pc:sldMk cId="374078758" sldId="312"/>
        </pc:sldMkLst>
        <pc:spChg chg="mod">
          <ac:chgData name="Vinod Srivastava" userId="c663367a72745636" providerId="LiveId" clId="{AA99E323-DE2D-47DA-80BA-4649B626F9EF}" dt="2023-10-11T18:14:56.419" v="5429" actId="113"/>
          <ac:spMkLst>
            <pc:docMk/>
            <pc:sldMk cId="374078758" sldId="312"/>
            <ac:spMk id="2" creationId="{BCA0E60A-D81E-C72E-1C48-62B6CE322B25}"/>
          </ac:spMkLst>
        </pc:spChg>
        <pc:spChg chg="mod">
          <ac:chgData name="Vinod Srivastava" userId="c663367a72745636" providerId="LiveId" clId="{AA99E323-DE2D-47DA-80BA-4649B626F9EF}" dt="2023-10-11T18:07:38.648" v="5428" actId="20577"/>
          <ac:spMkLst>
            <pc:docMk/>
            <pc:sldMk cId="374078758" sldId="312"/>
            <ac:spMk id="3" creationId="{C9554DCE-BF1D-B73A-F5CF-11B97F7A2462}"/>
          </ac:spMkLst>
        </pc:spChg>
        <pc:picChg chg="add mod">
          <ac:chgData name="Vinod Srivastava" userId="c663367a72745636" providerId="LiveId" clId="{AA99E323-DE2D-47DA-80BA-4649B626F9EF}" dt="2023-10-11T14:34:47.974" v="4148" actId="14100"/>
          <ac:picMkLst>
            <pc:docMk/>
            <pc:sldMk cId="374078758" sldId="312"/>
            <ac:picMk id="4" creationId="{FAC7180E-65F9-A28C-2BA5-E2EE0956A9D3}"/>
          </ac:picMkLst>
        </pc:picChg>
        <pc:picChg chg="add mod">
          <ac:chgData name="Vinod Srivastava" userId="c663367a72745636" providerId="LiveId" clId="{AA99E323-DE2D-47DA-80BA-4649B626F9EF}" dt="2023-10-11T16:01:34.319" v="4891" actId="14100"/>
          <ac:picMkLst>
            <pc:docMk/>
            <pc:sldMk cId="374078758" sldId="312"/>
            <ac:picMk id="5" creationId="{D5615ADB-6BCA-F364-533D-257E91D16082}"/>
          </ac:picMkLst>
        </pc:picChg>
      </pc:sldChg>
      <pc:sldChg chg="del">
        <pc:chgData name="Vinod Srivastava" userId="c663367a72745636" providerId="LiveId" clId="{AA99E323-DE2D-47DA-80BA-4649B626F9EF}" dt="2023-10-11T14:24:59.453" v="4006" actId="47"/>
        <pc:sldMkLst>
          <pc:docMk/>
          <pc:sldMk cId="2774648237" sldId="313"/>
        </pc:sldMkLst>
      </pc:sldChg>
      <pc:sldChg chg="del">
        <pc:chgData name="Vinod Srivastava" userId="c663367a72745636" providerId="LiveId" clId="{AA99E323-DE2D-47DA-80BA-4649B626F9EF}" dt="2023-10-11T14:25:04.992" v="4008" actId="47"/>
        <pc:sldMkLst>
          <pc:docMk/>
          <pc:sldMk cId="2695297295" sldId="314"/>
        </pc:sldMkLst>
      </pc:sldChg>
      <pc:sldChg chg="del">
        <pc:chgData name="Vinod Srivastava" userId="c663367a72745636" providerId="LiveId" clId="{AA99E323-DE2D-47DA-80BA-4649B626F9EF}" dt="2023-10-11T14:24:55.279" v="4005" actId="47"/>
        <pc:sldMkLst>
          <pc:docMk/>
          <pc:sldMk cId="2404741444" sldId="315"/>
        </pc:sldMkLst>
      </pc:sldChg>
      <pc:sldChg chg="del">
        <pc:chgData name="Vinod Srivastava" userId="c663367a72745636" providerId="LiveId" clId="{AA99E323-DE2D-47DA-80BA-4649B626F9EF}" dt="2023-10-11T14:25:02.287" v="4007" actId="47"/>
        <pc:sldMkLst>
          <pc:docMk/>
          <pc:sldMk cId="2805030598" sldId="316"/>
        </pc:sldMkLst>
      </pc:sldChg>
      <pc:sldChg chg="addSp delSp modSp new mod">
        <pc:chgData name="Vinod Srivastava" userId="c663367a72745636" providerId="LiveId" clId="{AA99E323-DE2D-47DA-80BA-4649B626F9EF}" dt="2023-10-11T16:01:25.639" v="4889" actId="14100"/>
        <pc:sldMkLst>
          <pc:docMk/>
          <pc:sldMk cId="2356727935" sldId="317"/>
        </pc:sldMkLst>
        <pc:spChg chg="del">
          <ac:chgData name="Vinod Srivastava" userId="c663367a72745636" providerId="LiveId" clId="{AA99E323-DE2D-47DA-80BA-4649B626F9EF}" dt="2023-10-11T14:18:31.430" v="3948" actId="22"/>
          <ac:spMkLst>
            <pc:docMk/>
            <pc:sldMk cId="2356727935" sldId="317"/>
            <ac:spMk id="3" creationId="{4A15C338-940E-D338-E1CF-E41F93563D37}"/>
          </ac:spMkLst>
        </pc:spChg>
        <pc:picChg chg="add mod ord">
          <ac:chgData name="Vinod Srivastava" userId="c663367a72745636" providerId="LiveId" clId="{AA99E323-DE2D-47DA-80BA-4649B626F9EF}" dt="2023-10-11T14:34:28.334" v="4133" actId="1076"/>
          <ac:picMkLst>
            <pc:docMk/>
            <pc:sldMk cId="2356727935" sldId="317"/>
            <ac:picMk id="5" creationId="{9E4BC619-3453-4C94-599E-BC6C5DF050B9}"/>
          </ac:picMkLst>
        </pc:picChg>
        <pc:picChg chg="add mod">
          <ac:chgData name="Vinod Srivastava" userId="c663367a72745636" providerId="LiveId" clId="{AA99E323-DE2D-47DA-80BA-4649B626F9EF}" dt="2023-10-11T14:34:35.085" v="4136" actId="14100"/>
          <ac:picMkLst>
            <pc:docMk/>
            <pc:sldMk cId="2356727935" sldId="317"/>
            <ac:picMk id="6" creationId="{4C33CE6D-565A-8132-7183-C419806F8DE4}"/>
          </ac:picMkLst>
        </pc:picChg>
        <pc:picChg chg="add mod">
          <ac:chgData name="Vinod Srivastava" userId="c663367a72745636" providerId="LiveId" clId="{AA99E323-DE2D-47DA-80BA-4649B626F9EF}" dt="2023-10-11T16:01:25.639" v="4889" actId="14100"/>
          <ac:picMkLst>
            <pc:docMk/>
            <pc:sldMk cId="2356727935" sldId="317"/>
            <ac:picMk id="7" creationId="{F5CBBDC3-D791-F6DB-B823-2D9545D2877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8A9907-C4C9-42A2-BBE8-24C681B910A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CE1D28C-900D-4663-9F77-1D6E633140AC}">
      <dgm:prSet phldrT="[Text]" custT="1"/>
      <dgm:spPr>
        <a:xfrm>
          <a:off x="3997298" y="1812994"/>
          <a:ext cx="1347509" cy="537384"/>
        </a:xfrm>
        <a:prstGeom prst="rect">
          <a:avLst/>
        </a:prstGeom>
        <a:solidFill>
          <a:schemeClr val="accent6">
            <a:lumMod val="60000"/>
            <a:lumOff val="40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400" dirty="0">
              <a:solidFill>
                <a:sysClr val="window" lastClr="FFFFFF"/>
              </a:solidFill>
              <a:latin typeface="Calibri" panose="020F0502020204030204"/>
              <a:ea typeface="+mn-ea"/>
              <a:cs typeface="+mn-cs"/>
            </a:rPr>
            <a:t>Risk of bleeding</a:t>
          </a:r>
        </a:p>
      </dgm:t>
    </dgm:pt>
    <dgm:pt modelId="{93865FC7-634C-4781-8D68-23DA04DD1E06}" type="parTrans" cxnId="{69D7EDFE-9899-4F09-9568-5C476C5B4E8C}">
      <dgm:prSet/>
      <dgm:spPr>
        <a:xfrm>
          <a:off x="4625333" y="887423"/>
          <a:ext cx="91440" cy="925570"/>
        </a:xfrm>
        <a:custGeom>
          <a:avLst/>
          <a:gdLst/>
          <a:ahLst/>
          <a:cxnLst/>
          <a:rect l="0" t="0" r="0" b="0"/>
          <a:pathLst>
            <a:path>
              <a:moveTo>
                <a:pt x="45720" y="0"/>
              </a:moveTo>
              <a:lnTo>
                <a:pt x="45720" y="946229"/>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endParaRPr lang="en-US"/>
        </a:p>
      </dgm:t>
    </dgm:pt>
    <dgm:pt modelId="{ACC75271-8F0C-4C20-A83E-9A2DB52E52C9}" type="sibTrans" cxnId="{69D7EDFE-9899-4F09-9568-5C476C5B4E8C}">
      <dgm:prSet/>
      <dgm:spPr/>
      <dgm:t>
        <a:bodyPr/>
        <a:lstStyle/>
        <a:p>
          <a:endParaRPr lang="en-US"/>
        </a:p>
      </dgm:t>
    </dgm:pt>
    <dgm:pt modelId="{B782E37A-F7D1-4B41-BA0B-FDC710A86402}">
      <dgm:prSet phldrT="[Text]" custT="1"/>
      <dgm:spPr>
        <a:xfrm>
          <a:off x="1977265" y="3241552"/>
          <a:ext cx="1194740" cy="531840"/>
        </a:xfrm>
        <a:prstGeom prst="rect">
          <a:avLst/>
        </a:prstGeom>
        <a:solidFill>
          <a:schemeClr val="accent6">
            <a:lumMod val="60000"/>
            <a:lumOff val="40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100" dirty="0">
              <a:solidFill>
                <a:sysClr val="window" lastClr="FFFFFF"/>
              </a:solidFill>
              <a:latin typeface="Calibri" panose="020F0502020204030204"/>
              <a:ea typeface="+mn-ea"/>
              <a:cs typeface="+mn-cs"/>
            </a:rPr>
            <a:t>Mechanical</a:t>
          </a:r>
        </a:p>
        <a:p>
          <a:pPr>
            <a:buNone/>
          </a:pPr>
          <a:r>
            <a:rPr lang="en-US" sz="1100" dirty="0">
              <a:solidFill>
                <a:sysClr val="window" lastClr="FFFFFF"/>
              </a:solidFill>
              <a:latin typeface="Calibri" panose="020F0502020204030204"/>
              <a:ea typeface="+mn-ea"/>
              <a:cs typeface="+mn-cs"/>
            </a:rPr>
            <a:t>Prophylaxis</a:t>
          </a:r>
        </a:p>
      </dgm:t>
    </dgm:pt>
    <dgm:pt modelId="{99826B42-84CB-41DD-B1B0-F0AA77027323}" type="parTrans" cxnId="{78CCFFDE-8FDE-4741-8635-7884C3346A37}">
      <dgm:prSet/>
      <dgm:spPr>
        <a:xfrm>
          <a:off x="2574635" y="2350378"/>
          <a:ext cx="2096418" cy="891173"/>
        </a:xfrm>
        <a:custGeom>
          <a:avLst/>
          <a:gdLst/>
          <a:ahLst/>
          <a:cxnLst/>
          <a:rect l="0" t="0" r="0" b="0"/>
          <a:pathLst>
            <a:path>
              <a:moveTo>
                <a:pt x="1556466" y="0"/>
              </a:moveTo>
              <a:lnTo>
                <a:pt x="1556466" y="803070"/>
              </a:lnTo>
              <a:lnTo>
                <a:pt x="0" y="803070"/>
              </a:lnTo>
              <a:lnTo>
                <a:pt x="0" y="911064"/>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a:p>
      </dgm:t>
    </dgm:pt>
    <dgm:pt modelId="{CCAA969A-6FB5-4D00-8021-F2171B718BA5}" type="sibTrans" cxnId="{78CCFFDE-8FDE-4741-8635-7884C3346A37}">
      <dgm:prSet/>
      <dgm:spPr/>
      <dgm:t>
        <a:bodyPr/>
        <a:lstStyle/>
        <a:p>
          <a:endParaRPr lang="en-US"/>
        </a:p>
      </dgm:t>
    </dgm:pt>
    <dgm:pt modelId="{A393AD04-51E9-45A3-9909-BAC553D699DA}">
      <dgm:prSet phldrT="[Text]" custT="1"/>
      <dgm:spPr>
        <a:xfrm>
          <a:off x="5958850" y="3224177"/>
          <a:ext cx="1093722" cy="671254"/>
        </a:xfrm>
        <a:prstGeom prst="rect">
          <a:avLst/>
        </a:prstGeom>
        <a:solidFill>
          <a:schemeClr val="accent6">
            <a:lumMod val="60000"/>
            <a:lumOff val="40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100" dirty="0">
              <a:solidFill>
                <a:sysClr val="window" lastClr="FFFFFF"/>
              </a:solidFill>
              <a:latin typeface="Calibri" panose="020F0502020204030204"/>
              <a:ea typeface="+mn-ea"/>
              <a:cs typeface="+mn-cs"/>
            </a:rPr>
            <a:t>Pharmacological</a:t>
          </a:r>
        </a:p>
        <a:p>
          <a:pPr>
            <a:buNone/>
          </a:pPr>
          <a:r>
            <a:rPr lang="en-US" sz="1100" dirty="0">
              <a:solidFill>
                <a:sysClr val="window" lastClr="FFFFFF"/>
              </a:solidFill>
              <a:latin typeface="Calibri" panose="020F0502020204030204"/>
              <a:ea typeface="+mn-ea"/>
              <a:cs typeface="+mn-cs"/>
            </a:rPr>
            <a:t>Prophylaxis</a:t>
          </a:r>
        </a:p>
      </dgm:t>
    </dgm:pt>
    <dgm:pt modelId="{1E3DE354-01DB-448C-862B-8B47DFADFC16}" type="parTrans" cxnId="{CC2C36D1-9206-4147-A22F-FBA60046D3A2}">
      <dgm:prSet/>
      <dgm:spPr>
        <a:xfrm>
          <a:off x="4671053" y="2350378"/>
          <a:ext cx="1834658" cy="873798"/>
        </a:xfrm>
        <a:custGeom>
          <a:avLst/>
          <a:gdLst/>
          <a:ahLst/>
          <a:cxnLst/>
          <a:rect l="0" t="0" r="0" b="0"/>
          <a:pathLst>
            <a:path>
              <a:moveTo>
                <a:pt x="0" y="0"/>
              </a:moveTo>
              <a:lnTo>
                <a:pt x="0" y="785308"/>
              </a:lnTo>
              <a:lnTo>
                <a:pt x="1905948" y="785308"/>
              </a:lnTo>
              <a:lnTo>
                <a:pt x="1905948" y="893301"/>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a:p>
      </dgm:t>
    </dgm:pt>
    <dgm:pt modelId="{DA8951C8-1325-4419-9A5F-C6BE0DE1AA5B}" type="sibTrans" cxnId="{CC2C36D1-9206-4147-A22F-FBA60046D3A2}">
      <dgm:prSet/>
      <dgm:spPr/>
      <dgm:t>
        <a:bodyPr/>
        <a:lstStyle/>
        <a:p>
          <a:endParaRPr lang="en-US"/>
        </a:p>
      </dgm:t>
    </dgm:pt>
    <dgm:pt modelId="{3EEC7304-AAA6-4A58-BD04-99C28C4CC4F2}">
      <dgm:prSet/>
      <dgm:spPr>
        <a:xfrm>
          <a:off x="4340862" y="4823507"/>
          <a:ext cx="1006054" cy="503027"/>
        </a:xfrm>
        <a:prstGeom prst="rect">
          <a:avLst/>
        </a:prstGeom>
        <a:solidFill>
          <a:schemeClr val="accent6">
            <a:lumMod val="60000"/>
            <a:lumOff val="40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Unfractionated heparin and LMWH</a:t>
          </a:r>
        </a:p>
      </dgm:t>
    </dgm:pt>
    <dgm:pt modelId="{0E7DC7E3-FFB4-429D-80F2-DA68F86DFA83}" type="parTrans" cxnId="{22A23D40-CA56-4CCB-BD42-E5607F7E9733}">
      <dgm:prSet/>
      <dgm:spPr>
        <a:xfrm>
          <a:off x="4843890" y="3895432"/>
          <a:ext cx="1661821" cy="928075"/>
        </a:xfrm>
        <a:custGeom>
          <a:avLst/>
          <a:gdLst/>
          <a:ahLst/>
          <a:cxnLst/>
          <a:rect l="0" t="0" r="0" b="0"/>
          <a:pathLst>
            <a:path>
              <a:moveTo>
                <a:pt x="1698913" y="0"/>
              </a:moveTo>
              <a:lnTo>
                <a:pt x="1698913" y="840796"/>
              </a:lnTo>
              <a:lnTo>
                <a:pt x="0" y="840796"/>
              </a:lnTo>
              <a:lnTo>
                <a:pt x="0" y="948790"/>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a:p>
      </dgm:t>
    </dgm:pt>
    <dgm:pt modelId="{C6661515-2A3A-4EF3-A681-315CF6CA48F2}" type="sibTrans" cxnId="{22A23D40-CA56-4CCB-BD42-E5607F7E9733}">
      <dgm:prSet/>
      <dgm:spPr/>
      <dgm:t>
        <a:bodyPr/>
        <a:lstStyle/>
        <a:p>
          <a:endParaRPr lang="en-US"/>
        </a:p>
      </dgm:t>
    </dgm:pt>
    <dgm:pt modelId="{05D99FDC-DF40-48FE-B431-9C27BD62F729}">
      <dgm:prSet/>
      <dgm:spPr>
        <a:xfrm>
          <a:off x="2696873" y="4921460"/>
          <a:ext cx="1006054" cy="503027"/>
        </a:xfrm>
        <a:prstGeom prst="rect">
          <a:avLst/>
        </a:prstGeom>
        <a:solidFill>
          <a:schemeClr val="accent6">
            <a:lumMod val="60000"/>
            <a:lumOff val="40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Graded compression stockings</a:t>
          </a:r>
        </a:p>
      </dgm:t>
    </dgm:pt>
    <dgm:pt modelId="{A7873B5F-2862-4478-B8A0-2560483A200A}" type="parTrans" cxnId="{D144F4F8-F701-4A88-A00C-2544C0640724}">
      <dgm:prSet/>
      <dgm:spPr>
        <a:xfrm>
          <a:off x="2096739" y="3773392"/>
          <a:ext cx="600134" cy="1399581"/>
        </a:xfrm>
        <a:custGeom>
          <a:avLst/>
          <a:gdLst/>
          <a:ahLst/>
          <a:cxnLst/>
          <a:rect l="0" t="0" r="0" b="0"/>
          <a:pathLst>
            <a:path>
              <a:moveTo>
                <a:pt x="49275" y="0"/>
              </a:moveTo>
              <a:lnTo>
                <a:pt x="45720" y="1573157"/>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a:p>
      </dgm:t>
    </dgm:pt>
    <dgm:pt modelId="{2A5D69A7-66CE-47E9-81C5-F3CEA7275DD8}" type="sibTrans" cxnId="{D144F4F8-F701-4A88-A00C-2544C0640724}">
      <dgm:prSet/>
      <dgm:spPr/>
      <dgm:t>
        <a:bodyPr/>
        <a:lstStyle/>
        <a:p>
          <a:endParaRPr lang="en-US"/>
        </a:p>
      </dgm:t>
    </dgm:pt>
    <dgm:pt modelId="{3C8C2480-2B34-4CFE-81B1-B067BBDAF6D1}" type="asst">
      <dgm:prSet/>
      <dgm:spPr>
        <a:xfrm>
          <a:off x="3816379" y="2688679"/>
          <a:ext cx="749038" cy="248968"/>
        </a:xfrm>
        <a:prstGeom prst="rect">
          <a:avLst/>
        </a:prstGeom>
        <a:solidFill>
          <a:schemeClr val="accent6">
            <a:lumMod val="60000"/>
            <a:lumOff val="40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Yes</a:t>
          </a:r>
        </a:p>
      </dgm:t>
    </dgm:pt>
    <dgm:pt modelId="{483DDD11-FC28-4EED-8284-2C6CC460BCEC}" type="parTrans" cxnId="{34DFF9BD-E3C7-450E-A29E-6AC01D5F98D1}">
      <dgm:prSet/>
      <dgm:spPr>
        <a:xfrm>
          <a:off x="4565417" y="2350378"/>
          <a:ext cx="105635" cy="462785"/>
        </a:xfrm>
        <a:custGeom>
          <a:avLst/>
          <a:gdLst/>
          <a:ahLst/>
          <a:cxnLst/>
          <a:rect l="0" t="0" r="0" b="0"/>
          <a:pathLst>
            <a:path>
              <a:moveTo>
                <a:pt x="107993" y="0"/>
              </a:moveTo>
              <a:lnTo>
                <a:pt x="107993" y="473114"/>
              </a:lnTo>
              <a:lnTo>
                <a:pt x="0" y="473114"/>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a:p>
      </dgm:t>
    </dgm:pt>
    <dgm:pt modelId="{79BD1399-12A8-4B70-B507-6495CCE3DA4A}" type="sibTrans" cxnId="{34DFF9BD-E3C7-450E-A29E-6AC01D5F98D1}">
      <dgm:prSet/>
      <dgm:spPr/>
      <dgm:t>
        <a:bodyPr/>
        <a:lstStyle/>
        <a:p>
          <a:endParaRPr lang="en-US"/>
        </a:p>
      </dgm:t>
    </dgm:pt>
    <dgm:pt modelId="{D0AA9842-9614-4A38-AB7D-8A2529F0A52A}">
      <dgm:prSet custT="1"/>
      <dgm:spPr>
        <a:xfrm>
          <a:off x="3767249" y="1265"/>
          <a:ext cx="1807608" cy="886158"/>
        </a:xfrm>
        <a:prstGeom prst="rect">
          <a:avLst/>
        </a:prstGeom>
        <a:solidFill>
          <a:schemeClr val="accent6">
            <a:lumMod val="60000"/>
            <a:lumOff val="40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400" dirty="0">
              <a:solidFill>
                <a:sysClr val="window" lastClr="FFFFFF"/>
              </a:solidFill>
              <a:latin typeface="Calibri" panose="020F0502020204030204"/>
              <a:ea typeface="+mn-ea"/>
              <a:cs typeface="+mn-cs"/>
            </a:rPr>
            <a:t>Asses for risk of DVT</a:t>
          </a:r>
        </a:p>
      </dgm:t>
    </dgm:pt>
    <dgm:pt modelId="{BE47DD2A-E5F4-44D0-AD7D-3978777EE410}" type="parTrans" cxnId="{670B5F74-54A1-4799-B66C-276C295456DB}">
      <dgm:prSet/>
      <dgm:spPr/>
      <dgm:t>
        <a:bodyPr/>
        <a:lstStyle/>
        <a:p>
          <a:endParaRPr lang="en-US"/>
        </a:p>
      </dgm:t>
    </dgm:pt>
    <dgm:pt modelId="{D6FB8D66-0164-4D0E-BE01-6837DEF29B47}" type="sibTrans" cxnId="{670B5F74-54A1-4799-B66C-276C295456DB}">
      <dgm:prSet/>
      <dgm:spPr/>
      <dgm:t>
        <a:bodyPr/>
        <a:lstStyle/>
        <a:p>
          <a:endParaRPr lang="en-US"/>
        </a:p>
      </dgm:t>
    </dgm:pt>
    <dgm:pt modelId="{601DA3AC-75E9-4DBF-978D-8FBFE9165835}" type="asst">
      <dgm:prSet/>
      <dgm:spPr>
        <a:xfrm>
          <a:off x="4156134" y="1253378"/>
          <a:ext cx="409283" cy="193660"/>
        </a:xfrm>
        <a:prstGeom prst="rect">
          <a:avLst/>
        </a:prstGeom>
        <a:solidFill>
          <a:schemeClr val="accent6">
            <a:lumMod val="60000"/>
            <a:lumOff val="40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Yes</a:t>
          </a:r>
        </a:p>
      </dgm:t>
    </dgm:pt>
    <dgm:pt modelId="{F7CB56A0-42A1-4194-88EE-DF3DDBABBE2B}" type="parTrans" cxnId="{488283BD-83C8-4A37-86F9-1D54EFA692E0}">
      <dgm:prSet/>
      <dgm:spPr>
        <a:xfrm>
          <a:off x="4565417" y="887423"/>
          <a:ext cx="105635" cy="462785"/>
        </a:xfrm>
        <a:custGeom>
          <a:avLst/>
          <a:gdLst/>
          <a:ahLst/>
          <a:cxnLst/>
          <a:rect l="0" t="0" r="0" b="0"/>
          <a:pathLst>
            <a:path>
              <a:moveTo>
                <a:pt x="107993" y="0"/>
              </a:moveTo>
              <a:lnTo>
                <a:pt x="107993" y="473114"/>
              </a:lnTo>
              <a:lnTo>
                <a:pt x="0" y="473114"/>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endParaRPr lang="en-US"/>
        </a:p>
      </dgm:t>
    </dgm:pt>
    <dgm:pt modelId="{EFFD327E-9BEE-4536-8E50-3BE3AF596775}" type="sibTrans" cxnId="{488283BD-83C8-4A37-86F9-1D54EFA692E0}">
      <dgm:prSet/>
      <dgm:spPr/>
      <dgm:t>
        <a:bodyPr/>
        <a:lstStyle/>
        <a:p>
          <a:endParaRPr lang="en-US"/>
        </a:p>
      </dgm:t>
    </dgm:pt>
    <dgm:pt modelId="{C4B58260-B97E-4D16-BAED-6EC8AB3B1713}">
      <dgm:prSet custT="1"/>
      <dgm:spPr>
        <a:xfrm>
          <a:off x="3013931" y="4175789"/>
          <a:ext cx="946697" cy="689861"/>
        </a:xfrm>
        <a:prstGeom prst="rect">
          <a:avLst/>
        </a:prstGeom>
        <a:solidFill>
          <a:schemeClr val="accent6">
            <a:lumMod val="60000"/>
            <a:lumOff val="40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100" dirty="0">
              <a:solidFill>
                <a:sysClr val="window" lastClr="FFFFFF"/>
              </a:solidFill>
              <a:latin typeface="Calibri" panose="020F0502020204030204"/>
              <a:ea typeface="+mn-ea"/>
              <a:cs typeface="+mn-cs"/>
            </a:rPr>
            <a:t>Intermittent Pneumatic compression device</a:t>
          </a:r>
        </a:p>
      </dgm:t>
    </dgm:pt>
    <dgm:pt modelId="{47A3D482-7491-4C32-8183-42AF7D48D61A}" type="parTrans" cxnId="{319412EA-5E04-4FD7-B591-9FF21C6C6867}">
      <dgm:prSet/>
      <dgm:spPr>
        <a:xfrm>
          <a:off x="2096739" y="3773392"/>
          <a:ext cx="917192" cy="747327"/>
        </a:xfrm>
        <a:custGeom>
          <a:avLst/>
          <a:gdLst/>
          <a:ahLst/>
          <a:cxnLst/>
          <a:rect l="0" t="0" r="0" b="0"/>
          <a:pathLst>
            <a:path>
              <a:moveTo>
                <a:pt x="0" y="0"/>
              </a:moveTo>
              <a:lnTo>
                <a:pt x="0" y="668505"/>
              </a:lnTo>
              <a:lnTo>
                <a:pt x="320579" y="668505"/>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a:p>
      </dgm:t>
    </dgm:pt>
    <dgm:pt modelId="{F20FAD10-E59D-44FC-A101-06E70914412C}" type="sibTrans" cxnId="{319412EA-5E04-4FD7-B591-9FF21C6C6867}">
      <dgm:prSet/>
      <dgm:spPr/>
      <dgm:t>
        <a:bodyPr/>
        <a:lstStyle/>
        <a:p>
          <a:endParaRPr lang="en-US"/>
        </a:p>
      </dgm:t>
    </dgm:pt>
    <dgm:pt modelId="{F220CFD0-E384-41C2-92A8-4E44448468F2}">
      <dgm:prSet/>
      <dgm:spPr>
        <a:xfrm>
          <a:off x="7563417" y="4836289"/>
          <a:ext cx="1006054" cy="503027"/>
        </a:xfrm>
        <a:prstGeom prst="rect">
          <a:avLst/>
        </a:prstGeom>
        <a:solidFill>
          <a:schemeClr val="accent6">
            <a:lumMod val="60000"/>
            <a:lumOff val="40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Heparinoids: </a:t>
          </a:r>
          <a:r>
            <a:rPr lang="en-US" dirty="0" err="1">
              <a:solidFill>
                <a:sysClr val="window" lastClr="FFFFFF"/>
              </a:solidFill>
              <a:latin typeface="Calibri" panose="020F0502020204030204"/>
              <a:ea typeface="+mn-ea"/>
              <a:cs typeface="+mn-cs"/>
            </a:rPr>
            <a:t>Fondaaparinux</a:t>
          </a:r>
          <a:endParaRPr lang="en-US" dirty="0">
            <a:solidFill>
              <a:sysClr val="window" lastClr="FFFFFF"/>
            </a:solidFill>
            <a:latin typeface="Calibri" panose="020F0502020204030204"/>
            <a:ea typeface="+mn-ea"/>
            <a:cs typeface="+mn-cs"/>
          </a:endParaRPr>
        </a:p>
      </dgm:t>
    </dgm:pt>
    <dgm:pt modelId="{171122EC-C4DD-48BB-A070-ADC0FAAD3403}" type="parTrans" cxnId="{52C37468-1037-42C1-8680-6D052D1EE95C}">
      <dgm:prSet/>
      <dgm:spPr>
        <a:xfrm>
          <a:off x="6505711" y="3895432"/>
          <a:ext cx="1560733" cy="940857"/>
        </a:xfrm>
        <a:custGeom>
          <a:avLst/>
          <a:gdLst/>
          <a:ahLst/>
          <a:cxnLst/>
          <a:rect l="0" t="0" r="0" b="0"/>
          <a:pathLst>
            <a:path>
              <a:moveTo>
                <a:pt x="0" y="0"/>
              </a:moveTo>
              <a:lnTo>
                <a:pt x="0" y="853863"/>
              </a:lnTo>
              <a:lnTo>
                <a:pt x="946651" y="853863"/>
              </a:lnTo>
              <a:lnTo>
                <a:pt x="946651" y="961857"/>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a:p>
      </dgm:t>
    </dgm:pt>
    <dgm:pt modelId="{ECFF1083-6ED1-43FE-99AD-11C64508043C}" type="sibTrans" cxnId="{52C37468-1037-42C1-8680-6D052D1EE95C}">
      <dgm:prSet/>
      <dgm:spPr/>
      <dgm:t>
        <a:bodyPr/>
        <a:lstStyle/>
        <a:p>
          <a:endParaRPr lang="en-US"/>
        </a:p>
      </dgm:t>
    </dgm:pt>
    <dgm:pt modelId="{55144EE3-8468-457C-8287-711A78D9D700}" type="asst">
      <dgm:prSet/>
      <dgm:spPr>
        <a:xfrm>
          <a:off x="4948282" y="2700146"/>
          <a:ext cx="662869" cy="226035"/>
        </a:xfrm>
        <a:prstGeom prst="rect">
          <a:avLst/>
        </a:prstGeom>
        <a:solidFill>
          <a:schemeClr val="accent6">
            <a:lumMod val="60000"/>
            <a:lumOff val="40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No</a:t>
          </a:r>
        </a:p>
      </dgm:t>
    </dgm:pt>
    <dgm:pt modelId="{E05FACB9-8A1F-4B7D-A954-DD2F30C49210}" type="parTrans" cxnId="{B80D1AF2-5668-471D-8A3C-152CA686C342}">
      <dgm:prSet/>
      <dgm:spPr>
        <a:xfrm>
          <a:off x="4671053" y="2350378"/>
          <a:ext cx="277228" cy="462785"/>
        </a:xfrm>
        <a:custGeom>
          <a:avLst/>
          <a:gdLst/>
          <a:ahLst/>
          <a:cxnLst/>
          <a:rect l="0" t="0" r="0" b="0"/>
          <a:pathLst>
            <a:path>
              <a:moveTo>
                <a:pt x="0" y="0"/>
              </a:moveTo>
              <a:lnTo>
                <a:pt x="0" y="473114"/>
              </a:lnTo>
              <a:lnTo>
                <a:pt x="283416" y="473114"/>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a:p>
      </dgm:t>
    </dgm:pt>
    <dgm:pt modelId="{02051E2B-0FA6-46F9-A5FE-D9DA7F24A228}" type="sibTrans" cxnId="{B80D1AF2-5668-471D-8A3C-152CA686C342}">
      <dgm:prSet/>
      <dgm:spPr/>
      <dgm:t>
        <a:bodyPr/>
        <a:lstStyle/>
        <a:p>
          <a:endParaRPr lang="en-US"/>
        </a:p>
      </dgm:t>
    </dgm:pt>
    <dgm:pt modelId="{151E470C-E54B-4661-AB60-873E92C454EC}">
      <dgm:prSet/>
      <dgm:spPr>
        <a:xfrm>
          <a:off x="6000309" y="4082951"/>
          <a:ext cx="1006054" cy="252217"/>
        </a:xfrm>
        <a:prstGeom prst="rect">
          <a:avLst/>
        </a:prstGeom>
        <a:solidFill>
          <a:schemeClr val="accent6">
            <a:lumMod val="60000"/>
            <a:lumOff val="40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HIT?</a:t>
          </a:r>
        </a:p>
      </dgm:t>
    </dgm:pt>
    <dgm:pt modelId="{2D50F20C-C2B9-4A6C-928A-0635BABAFDD2}" type="parTrans" cxnId="{8B50C1A1-8253-43DC-89E5-906DBB1357B6}">
      <dgm:prSet/>
      <dgm:spPr>
        <a:xfrm>
          <a:off x="6457617" y="3895432"/>
          <a:ext cx="91440" cy="187518"/>
        </a:xfrm>
        <a:custGeom>
          <a:avLst/>
          <a:gdLst/>
          <a:ahLst/>
          <a:cxnLst/>
          <a:rect l="0" t="0" r="0" b="0"/>
          <a:pathLst>
            <a:path>
              <a:moveTo>
                <a:pt x="48147" y="0"/>
              </a:moveTo>
              <a:lnTo>
                <a:pt x="48147" y="83710"/>
              </a:lnTo>
              <a:lnTo>
                <a:pt x="45720" y="83710"/>
              </a:lnTo>
              <a:lnTo>
                <a:pt x="45720" y="191703"/>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a:p>
      </dgm:t>
    </dgm:pt>
    <dgm:pt modelId="{CA03CDF0-2ACF-4566-8C29-9DC39420359E}" type="sibTrans" cxnId="{8B50C1A1-8253-43DC-89E5-906DBB1357B6}">
      <dgm:prSet/>
      <dgm:spPr/>
      <dgm:t>
        <a:bodyPr/>
        <a:lstStyle/>
        <a:p>
          <a:endParaRPr lang="en-US"/>
        </a:p>
      </dgm:t>
    </dgm:pt>
    <dgm:pt modelId="{2726D8C2-324E-4A77-AE21-A0E65ED857B9}" type="asst">
      <dgm:prSet/>
      <dgm:spPr>
        <a:xfrm>
          <a:off x="4807762" y="4364025"/>
          <a:ext cx="685354" cy="356963"/>
        </a:xfrm>
        <a:prstGeom prst="rect">
          <a:avLst/>
        </a:prstGeom>
        <a:solidFill>
          <a:schemeClr val="accent6">
            <a:lumMod val="60000"/>
            <a:lumOff val="40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No</a:t>
          </a:r>
        </a:p>
      </dgm:t>
    </dgm:pt>
    <dgm:pt modelId="{CC4AF8D5-CAEE-4C35-AAEF-4D420C80DC58}" type="parTrans" cxnId="{347E0A16-5226-4F62-851F-44384CF6671E}">
      <dgm:prSet/>
      <dgm:spPr>
        <a:xfrm>
          <a:off x="4762042" y="4542506"/>
          <a:ext cx="91440" cy="784028"/>
        </a:xfrm>
        <a:custGeom>
          <a:avLst/>
          <a:gdLst/>
          <a:ahLst/>
          <a:cxnLst/>
          <a:rect l="0" t="0" r="0" b="0"/>
          <a:pathLst>
            <a:path>
              <a:moveTo>
                <a:pt x="82653" y="801528"/>
              </a:moveTo>
              <a:lnTo>
                <a:pt x="45720" y="0"/>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a:p>
      </dgm:t>
    </dgm:pt>
    <dgm:pt modelId="{7790DAAB-37A6-40D2-8C75-F260830CBD0D}" type="sibTrans" cxnId="{347E0A16-5226-4F62-851F-44384CF6671E}">
      <dgm:prSet/>
      <dgm:spPr/>
      <dgm:t>
        <a:bodyPr/>
        <a:lstStyle/>
        <a:p>
          <a:endParaRPr lang="en-US"/>
        </a:p>
      </dgm:t>
    </dgm:pt>
    <dgm:pt modelId="{CB507425-DFA6-47B1-ADB0-CC4AEC0CF20B}" type="asst">
      <dgm:prSet/>
      <dgm:spPr>
        <a:xfrm>
          <a:off x="6634275" y="4453747"/>
          <a:ext cx="762519" cy="239430"/>
        </a:xfrm>
        <a:prstGeom prst="rect">
          <a:avLst/>
        </a:prstGeom>
        <a:solidFill>
          <a:schemeClr val="accent6">
            <a:lumMod val="60000"/>
            <a:lumOff val="40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Yes</a:t>
          </a:r>
        </a:p>
      </dgm:t>
    </dgm:pt>
    <dgm:pt modelId="{AA39AAAA-955D-4371-875C-A9E7F86F6332}" type="parTrans" cxnId="{84C987F1-645B-48AF-A136-2F3309C06376}">
      <dgm:prSet/>
      <dgm:spPr>
        <a:xfrm>
          <a:off x="7396794" y="4573463"/>
          <a:ext cx="669650" cy="765854"/>
        </a:xfrm>
        <a:custGeom>
          <a:avLst/>
          <a:gdLst/>
          <a:ahLst/>
          <a:cxnLst/>
          <a:rect l="0" t="0" r="0" b="0"/>
          <a:pathLst>
            <a:path>
              <a:moveTo>
                <a:pt x="81399" y="782948"/>
              </a:moveTo>
              <a:lnTo>
                <a:pt x="45720" y="0"/>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a:p>
      </dgm:t>
    </dgm:pt>
    <dgm:pt modelId="{DD7F1560-5A8B-4287-AB6A-CA0295A65A68}" type="sibTrans" cxnId="{84C987F1-645B-48AF-A136-2F3309C06376}">
      <dgm:prSet/>
      <dgm:spPr/>
      <dgm:t>
        <a:bodyPr/>
        <a:lstStyle/>
        <a:p>
          <a:endParaRPr lang="en-US"/>
        </a:p>
      </dgm:t>
    </dgm:pt>
    <dgm:pt modelId="{C5640A38-5879-4D48-B35B-7D96FFAA5640}" type="pres">
      <dgm:prSet presAssocID="{298A9907-C4C9-42A2-BBE8-24C681B910AF}" presName="hierChild1" presStyleCnt="0">
        <dgm:presLayoutVars>
          <dgm:orgChart val="1"/>
          <dgm:chPref val="1"/>
          <dgm:dir/>
          <dgm:animOne val="branch"/>
          <dgm:animLvl val="lvl"/>
          <dgm:resizeHandles/>
        </dgm:presLayoutVars>
      </dgm:prSet>
      <dgm:spPr/>
    </dgm:pt>
    <dgm:pt modelId="{1712EEAA-973D-4987-B183-2C03FD71B771}" type="pres">
      <dgm:prSet presAssocID="{D0AA9842-9614-4A38-AB7D-8A2529F0A52A}" presName="hierRoot1" presStyleCnt="0">
        <dgm:presLayoutVars>
          <dgm:hierBranch val="init"/>
        </dgm:presLayoutVars>
      </dgm:prSet>
      <dgm:spPr/>
    </dgm:pt>
    <dgm:pt modelId="{8DCC726B-D935-4CC2-BA9D-BA10CFF2510F}" type="pres">
      <dgm:prSet presAssocID="{D0AA9842-9614-4A38-AB7D-8A2529F0A52A}" presName="rootComposite1" presStyleCnt="0"/>
      <dgm:spPr/>
    </dgm:pt>
    <dgm:pt modelId="{EDA71329-04F7-4560-A06C-41AA50B5803E}" type="pres">
      <dgm:prSet presAssocID="{D0AA9842-9614-4A38-AB7D-8A2529F0A52A}" presName="rootText1" presStyleLbl="node0" presStyleIdx="0" presStyleCnt="1" custScaleX="179673" custScaleY="176165">
        <dgm:presLayoutVars>
          <dgm:chPref val="3"/>
        </dgm:presLayoutVars>
      </dgm:prSet>
      <dgm:spPr/>
    </dgm:pt>
    <dgm:pt modelId="{1F4552E6-3849-4AFB-9DD7-E7C13BF5995B}" type="pres">
      <dgm:prSet presAssocID="{D0AA9842-9614-4A38-AB7D-8A2529F0A52A}" presName="rootConnector1" presStyleLbl="node1" presStyleIdx="0" presStyleCnt="0"/>
      <dgm:spPr/>
    </dgm:pt>
    <dgm:pt modelId="{4E2DA257-4246-481A-93B1-B33B53F6864A}" type="pres">
      <dgm:prSet presAssocID="{D0AA9842-9614-4A38-AB7D-8A2529F0A52A}" presName="hierChild2" presStyleCnt="0"/>
      <dgm:spPr/>
    </dgm:pt>
    <dgm:pt modelId="{B70C2D14-2194-4CE7-89B9-3C998C6C7842}" type="pres">
      <dgm:prSet presAssocID="{93865FC7-634C-4781-8D68-23DA04DD1E06}" presName="Name37" presStyleLbl="parChTrans1D2" presStyleIdx="0" presStyleCnt="2"/>
      <dgm:spPr/>
    </dgm:pt>
    <dgm:pt modelId="{609C38B1-17D8-4A2C-AE43-5BEDD9E2918D}" type="pres">
      <dgm:prSet presAssocID="{ECE1D28C-900D-4663-9F77-1D6E633140AC}" presName="hierRoot2" presStyleCnt="0">
        <dgm:presLayoutVars>
          <dgm:hierBranch val="init"/>
        </dgm:presLayoutVars>
      </dgm:prSet>
      <dgm:spPr/>
    </dgm:pt>
    <dgm:pt modelId="{A7885316-3AF1-4D82-B6CD-7ECF0430AEDC}" type="pres">
      <dgm:prSet presAssocID="{ECE1D28C-900D-4663-9F77-1D6E633140AC}" presName="rootComposite" presStyleCnt="0"/>
      <dgm:spPr/>
    </dgm:pt>
    <dgm:pt modelId="{A86D57E1-496C-48E0-97D8-D3F5B8BEA9B5}" type="pres">
      <dgm:prSet presAssocID="{ECE1D28C-900D-4663-9F77-1D6E633140AC}" presName="rootText" presStyleLbl="node2" presStyleIdx="0" presStyleCnt="1" custScaleX="133940" custScaleY="106830" custLinFactNeighborX="-8648">
        <dgm:presLayoutVars>
          <dgm:chPref val="3"/>
        </dgm:presLayoutVars>
      </dgm:prSet>
      <dgm:spPr/>
    </dgm:pt>
    <dgm:pt modelId="{9994FF91-DB7A-4F8A-B8A9-EF17856D0624}" type="pres">
      <dgm:prSet presAssocID="{ECE1D28C-900D-4663-9F77-1D6E633140AC}" presName="rootConnector" presStyleLbl="node2" presStyleIdx="0" presStyleCnt="1"/>
      <dgm:spPr/>
    </dgm:pt>
    <dgm:pt modelId="{9CA92407-C972-4D77-902C-976FC3B9CDB8}" type="pres">
      <dgm:prSet presAssocID="{ECE1D28C-900D-4663-9F77-1D6E633140AC}" presName="hierChild4" presStyleCnt="0"/>
      <dgm:spPr/>
    </dgm:pt>
    <dgm:pt modelId="{9D60D0B9-AB04-434F-A8E7-34D4A2DEED1B}" type="pres">
      <dgm:prSet presAssocID="{99826B42-84CB-41DD-B1B0-F0AA77027323}" presName="Name37" presStyleLbl="parChTrans1D3" presStyleIdx="0" presStyleCnt="4"/>
      <dgm:spPr/>
    </dgm:pt>
    <dgm:pt modelId="{99ACFAD4-F0B0-4064-A605-392B6A983D48}" type="pres">
      <dgm:prSet presAssocID="{B782E37A-F7D1-4B41-BA0B-FDC710A86402}" presName="hierRoot2" presStyleCnt="0">
        <dgm:presLayoutVars>
          <dgm:hierBranch val="init"/>
        </dgm:presLayoutVars>
      </dgm:prSet>
      <dgm:spPr/>
    </dgm:pt>
    <dgm:pt modelId="{B821BEA1-F9DF-44E6-BDD9-84C7BB8EF31E}" type="pres">
      <dgm:prSet presAssocID="{B782E37A-F7D1-4B41-BA0B-FDC710A86402}" presName="rootComposite" presStyleCnt="0"/>
      <dgm:spPr/>
    </dgm:pt>
    <dgm:pt modelId="{F601312C-B78E-495B-9E74-C2F34144FB26}" type="pres">
      <dgm:prSet presAssocID="{B782E37A-F7D1-4B41-BA0B-FDC710A86402}" presName="rootText" presStyleLbl="node3" presStyleIdx="0" presStyleCnt="2" custScaleX="118755" custScaleY="105728" custLinFactNeighborX="-60404" custLinFactNeighborY="-6838">
        <dgm:presLayoutVars>
          <dgm:chPref val="3"/>
        </dgm:presLayoutVars>
      </dgm:prSet>
      <dgm:spPr/>
    </dgm:pt>
    <dgm:pt modelId="{11C8B473-1904-4647-B04F-482E452E9097}" type="pres">
      <dgm:prSet presAssocID="{B782E37A-F7D1-4B41-BA0B-FDC710A86402}" presName="rootConnector" presStyleLbl="node3" presStyleIdx="0" presStyleCnt="2"/>
      <dgm:spPr/>
    </dgm:pt>
    <dgm:pt modelId="{7BDA9725-73A7-476E-AF64-8F67E63CE218}" type="pres">
      <dgm:prSet presAssocID="{B782E37A-F7D1-4B41-BA0B-FDC710A86402}" presName="hierChild4" presStyleCnt="0"/>
      <dgm:spPr/>
    </dgm:pt>
    <dgm:pt modelId="{C1CF5428-7AEA-4A02-9822-C44ED57D8409}" type="pres">
      <dgm:prSet presAssocID="{A7873B5F-2862-4478-B8A0-2560483A200A}" presName="Name37" presStyleLbl="parChTrans1D4" presStyleIdx="0" presStyleCnt="7"/>
      <dgm:spPr/>
    </dgm:pt>
    <dgm:pt modelId="{5B331034-7B2E-4381-975C-7E673CF40E42}" type="pres">
      <dgm:prSet presAssocID="{05D99FDC-DF40-48FE-B431-9C27BD62F729}" presName="hierRoot2" presStyleCnt="0">
        <dgm:presLayoutVars>
          <dgm:hierBranch val="init"/>
        </dgm:presLayoutVars>
      </dgm:prSet>
      <dgm:spPr/>
    </dgm:pt>
    <dgm:pt modelId="{DB016876-20E5-40A9-B6A2-DCD7AF1AF2F3}" type="pres">
      <dgm:prSet presAssocID="{05D99FDC-DF40-48FE-B431-9C27BD62F729}" presName="rootComposite" presStyleCnt="0"/>
      <dgm:spPr/>
    </dgm:pt>
    <dgm:pt modelId="{E5F39CC1-C183-4C99-85D6-B766F4C33879}" type="pres">
      <dgm:prSet presAssocID="{05D99FDC-DF40-48FE-B431-9C27BD62F729}" presName="rootText" presStyleLbl="node4" presStyleIdx="0" presStyleCnt="5" custLinFactY="100000" custLinFactNeighborX="-18565" custLinFactNeighborY="107072">
        <dgm:presLayoutVars>
          <dgm:chPref val="3"/>
        </dgm:presLayoutVars>
      </dgm:prSet>
      <dgm:spPr/>
    </dgm:pt>
    <dgm:pt modelId="{29007A80-EBB0-4A39-AD94-96F3BB40DC26}" type="pres">
      <dgm:prSet presAssocID="{05D99FDC-DF40-48FE-B431-9C27BD62F729}" presName="rootConnector" presStyleLbl="node4" presStyleIdx="0" presStyleCnt="5"/>
      <dgm:spPr/>
    </dgm:pt>
    <dgm:pt modelId="{342D96DA-D5CD-4ECA-A7E6-622238329036}" type="pres">
      <dgm:prSet presAssocID="{05D99FDC-DF40-48FE-B431-9C27BD62F729}" presName="hierChild4" presStyleCnt="0"/>
      <dgm:spPr/>
    </dgm:pt>
    <dgm:pt modelId="{879A4F52-5DDA-44FF-8EDB-701F002C89CB}" type="pres">
      <dgm:prSet presAssocID="{05D99FDC-DF40-48FE-B431-9C27BD62F729}" presName="hierChild5" presStyleCnt="0"/>
      <dgm:spPr/>
    </dgm:pt>
    <dgm:pt modelId="{87E3966D-6475-474C-A890-EBA9B218259C}" type="pres">
      <dgm:prSet presAssocID="{47A3D482-7491-4C32-8183-42AF7D48D61A}" presName="Name37" presStyleLbl="parChTrans1D4" presStyleIdx="1" presStyleCnt="7"/>
      <dgm:spPr/>
    </dgm:pt>
    <dgm:pt modelId="{34333B33-EA89-4A40-9A05-CD7BDAE5F588}" type="pres">
      <dgm:prSet presAssocID="{C4B58260-B97E-4D16-BAED-6EC8AB3B1713}" presName="hierRoot2" presStyleCnt="0">
        <dgm:presLayoutVars>
          <dgm:hierBranch val="init"/>
        </dgm:presLayoutVars>
      </dgm:prSet>
      <dgm:spPr/>
    </dgm:pt>
    <dgm:pt modelId="{ED40E1F0-45F1-4A08-A35F-A271E3078BE0}" type="pres">
      <dgm:prSet presAssocID="{C4B58260-B97E-4D16-BAED-6EC8AB3B1713}" presName="rootComposite" presStyleCnt="0"/>
      <dgm:spPr/>
    </dgm:pt>
    <dgm:pt modelId="{3F327361-60D8-4A40-BC7E-7FB84332FD26}" type="pres">
      <dgm:prSet presAssocID="{C4B58260-B97E-4D16-BAED-6EC8AB3B1713}" presName="rootText" presStyleLbl="node4" presStyleIdx="1" presStyleCnt="5" custScaleX="94100" custScaleY="137142" custLinFactY="-10843" custLinFactNeighborX="12950" custLinFactNeighborY="-100000">
        <dgm:presLayoutVars>
          <dgm:chPref val="3"/>
        </dgm:presLayoutVars>
      </dgm:prSet>
      <dgm:spPr/>
    </dgm:pt>
    <dgm:pt modelId="{7A83BAC5-0C09-4F24-B8B4-53CAE079DCDD}" type="pres">
      <dgm:prSet presAssocID="{C4B58260-B97E-4D16-BAED-6EC8AB3B1713}" presName="rootConnector" presStyleLbl="node4" presStyleIdx="1" presStyleCnt="5"/>
      <dgm:spPr/>
    </dgm:pt>
    <dgm:pt modelId="{4A476676-9B8D-4528-837E-53C7BEE8901D}" type="pres">
      <dgm:prSet presAssocID="{C4B58260-B97E-4D16-BAED-6EC8AB3B1713}" presName="hierChild4" presStyleCnt="0"/>
      <dgm:spPr/>
    </dgm:pt>
    <dgm:pt modelId="{44952D91-1519-4E05-BA40-8F11C8CD99BA}" type="pres">
      <dgm:prSet presAssocID="{C4B58260-B97E-4D16-BAED-6EC8AB3B1713}" presName="hierChild5" presStyleCnt="0"/>
      <dgm:spPr/>
    </dgm:pt>
    <dgm:pt modelId="{EFD93B20-8476-4AC9-9328-E67304F9AD1F}" type="pres">
      <dgm:prSet presAssocID="{B782E37A-F7D1-4B41-BA0B-FDC710A86402}" presName="hierChild5" presStyleCnt="0"/>
      <dgm:spPr/>
    </dgm:pt>
    <dgm:pt modelId="{EBB11056-E55A-4E58-BBEC-AE9C23483CF8}" type="pres">
      <dgm:prSet presAssocID="{1E3DE354-01DB-448C-862B-8B47DFADFC16}" presName="Name37" presStyleLbl="parChTrans1D3" presStyleIdx="1" presStyleCnt="4"/>
      <dgm:spPr/>
    </dgm:pt>
    <dgm:pt modelId="{BC290D16-19E2-4A4D-84F3-4C7A8C613589}" type="pres">
      <dgm:prSet presAssocID="{A393AD04-51E9-45A3-9909-BAC553D699DA}" presName="hierRoot2" presStyleCnt="0">
        <dgm:presLayoutVars>
          <dgm:hierBranch val="init"/>
        </dgm:presLayoutVars>
      </dgm:prSet>
      <dgm:spPr/>
    </dgm:pt>
    <dgm:pt modelId="{091D0BCB-264B-44A1-A5BA-71058E5D920E}" type="pres">
      <dgm:prSet presAssocID="{A393AD04-51E9-45A3-9909-BAC553D699DA}" presName="rootComposite" presStyleCnt="0"/>
      <dgm:spPr/>
    </dgm:pt>
    <dgm:pt modelId="{865BBE23-1744-462B-9EFC-3CD2283510F1}" type="pres">
      <dgm:prSet presAssocID="{A393AD04-51E9-45A3-9909-BAC553D699DA}" presName="rootText" presStyleLbl="node3" presStyleIdx="1" presStyleCnt="2" custScaleX="108714" custScaleY="133443" custLinFactNeighborX="29365" custLinFactNeighborY="-10292">
        <dgm:presLayoutVars>
          <dgm:chPref val="3"/>
        </dgm:presLayoutVars>
      </dgm:prSet>
      <dgm:spPr/>
    </dgm:pt>
    <dgm:pt modelId="{79A90EF8-FE88-4317-8C35-27F054B79F8D}" type="pres">
      <dgm:prSet presAssocID="{A393AD04-51E9-45A3-9909-BAC553D699DA}" presName="rootConnector" presStyleLbl="node3" presStyleIdx="1" presStyleCnt="2"/>
      <dgm:spPr/>
    </dgm:pt>
    <dgm:pt modelId="{C8465BAC-4A09-4D71-A5FA-707D8753267C}" type="pres">
      <dgm:prSet presAssocID="{A393AD04-51E9-45A3-9909-BAC553D699DA}" presName="hierChild4" presStyleCnt="0"/>
      <dgm:spPr/>
    </dgm:pt>
    <dgm:pt modelId="{78AA687C-C52E-460C-9A0B-CAC19F574E11}" type="pres">
      <dgm:prSet presAssocID="{0E7DC7E3-FFB4-429D-80F2-DA68F86DFA83}" presName="Name37" presStyleLbl="parChTrans1D4" presStyleIdx="2" presStyleCnt="7"/>
      <dgm:spPr/>
    </dgm:pt>
    <dgm:pt modelId="{152F1AD5-71FE-4F4D-B9ED-AF70EFD532E7}" type="pres">
      <dgm:prSet presAssocID="{3EEC7304-AAA6-4A58-BD04-99C28C4CC4F2}" presName="hierRoot2" presStyleCnt="0">
        <dgm:presLayoutVars>
          <dgm:hierBranch val="init"/>
        </dgm:presLayoutVars>
      </dgm:prSet>
      <dgm:spPr/>
    </dgm:pt>
    <dgm:pt modelId="{10513B0E-8C9C-4FCA-BFA9-56BA16BB8AB0}" type="pres">
      <dgm:prSet presAssocID="{3EEC7304-AAA6-4A58-BD04-99C28C4CC4F2}" presName="rootComposite" presStyleCnt="0"/>
      <dgm:spPr/>
    </dgm:pt>
    <dgm:pt modelId="{2270693E-148A-4D70-8B8B-1CCF26BE17B2}" type="pres">
      <dgm:prSet presAssocID="{3EEC7304-AAA6-4A58-BD04-99C28C4CC4F2}" presName="rootText" presStyleLbl="node4" presStyleIdx="2" presStyleCnt="5" custLinFactY="32206" custLinFactNeighborX="-14817" custLinFactNeighborY="100000">
        <dgm:presLayoutVars>
          <dgm:chPref val="3"/>
        </dgm:presLayoutVars>
      </dgm:prSet>
      <dgm:spPr/>
    </dgm:pt>
    <dgm:pt modelId="{C3DC0B0E-C6C2-48E6-8450-15DAD6409457}" type="pres">
      <dgm:prSet presAssocID="{3EEC7304-AAA6-4A58-BD04-99C28C4CC4F2}" presName="rootConnector" presStyleLbl="node4" presStyleIdx="2" presStyleCnt="5"/>
      <dgm:spPr/>
    </dgm:pt>
    <dgm:pt modelId="{2B4DFFAB-23F7-4BB1-96EA-E7F818A54E7F}" type="pres">
      <dgm:prSet presAssocID="{3EEC7304-AAA6-4A58-BD04-99C28C4CC4F2}" presName="hierChild4" presStyleCnt="0"/>
      <dgm:spPr/>
    </dgm:pt>
    <dgm:pt modelId="{05F1DD31-BE1F-4794-A852-3FF403CA51AA}" type="pres">
      <dgm:prSet presAssocID="{3EEC7304-AAA6-4A58-BD04-99C28C4CC4F2}" presName="hierChild5" presStyleCnt="0"/>
      <dgm:spPr/>
    </dgm:pt>
    <dgm:pt modelId="{F63F279E-9AC0-4655-84DC-6F2F9582258F}" type="pres">
      <dgm:prSet presAssocID="{CC4AF8D5-CAEE-4C35-AAEF-4D420C80DC58}" presName="Name111" presStyleLbl="parChTrans1D4" presStyleIdx="3" presStyleCnt="7"/>
      <dgm:spPr/>
    </dgm:pt>
    <dgm:pt modelId="{9840F0C9-4483-472B-A338-E7F4BE078801}" type="pres">
      <dgm:prSet presAssocID="{2726D8C2-324E-4A77-AE21-A0E65ED857B9}" presName="hierRoot3" presStyleCnt="0">
        <dgm:presLayoutVars>
          <dgm:hierBranch val="init"/>
        </dgm:presLayoutVars>
      </dgm:prSet>
      <dgm:spPr/>
    </dgm:pt>
    <dgm:pt modelId="{973302D0-6852-4DE2-B0CA-E24F5B1BA6AE}" type="pres">
      <dgm:prSet presAssocID="{2726D8C2-324E-4A77-AE21-A0E65ED857B9}" presName="rootComposite3" presStyleCnt="0"/>
      <dgm:spPr/>
    </dgm:pt>
    <dgm:pt modelId="{19E4A088-97C3-4D99-B4B0-F1D242924535}" type="pres">
      <dgm:prSet presAssocID="{2726D8C2-324E-4A77-AE21-A0E65ED857B9}" presName="rootText3" presStyleLbl="asst4" presStyleIdx="0" presStyleCnt="2" custScaleX="68123" custScaleY="70963" custLinFactY="-15656" custLinFactNeighborX="60215" custLinFactNeighborY="-100000">
        <dgm:presLayoutVars>
          <dgm:chPref val="3"/>
        </dgm:presLayoutVars>
      </dgm:prSet>
      <dgm:spPr/>
    </dgm:pt>
    <dgm:pt modelId="{9C8B633F-6E5F-4280-B9EA-4DB9983D9567}" type="pres">
      <dgm:prSet presAssocID="{2726D8C2-324E-4A77-AE21-A0E65ED857B9}" presName="rootConnector3" presStyleLbl="asst4" presStyleIdx="0" presStyleCnt="2"/>
      <dgm:spPr/>
    </dgm:pt>
    <dgm:pt modelId="{E2FC8BC0-812B-48D1-AEA4-27C794631DEC}" type="pres">
      <dgm:prSet presAssocID="{2726D8C2-324E-4A77-AE21-A0E65ED857B9}" presName="hierChild6" presStyleCnt="0"/>
      <dgm:spPr/>
    </dgm:pt>
    <dgm:pt modelId="{1BC87196-D0A8-45F5-B0A2-FF150711D165}" type="pres">
      <dgm:prSet presAssocID="{2726D8C2-324E-4A77-AE21-A0E65ED857B9}" presName="hierChild7" presStyleCnt="0"/>
      <dgm:spPr/>
    </dgm:pt>
    <dgm:pt modelId="{37A2AB04-99AD-4199-AE0B-42953190D818}" type="pres">
      <dgm:prSet presAssocID="{171122EC-C4DD-48BB-A070-ADC0FAAD3403}" presName="Name37" presStyleLbl="parChTrans1D4" presStyleIdx="4" presStyleCnt="7"/>
      <dgm:spPr/>
    </dgm:pt>
    <dgm:pt modelId="{56D3D85A-8690-4F21-A2C5-FE3F60311CC2}" type="pres">
      <dgm:prSet presAssocID="{F220CFD0-E384-41C2-92A8-4E44448468F2}" presName="hierRoot2" presStyleCnt="0">
        <dgm:presLayoutVars>
          <dgm:hierBranch val="init"/>
        </dgm:presLayoutVars>
      </dgm:prSet>
      <dgm:spPr/>
    </dgm:pt>
    <dgm:pt modelId="{A308647E-1C6E-4879-9FF4-7856CF8D5A71}" type="pres">
      <dgm:prSet presAssocID="{F220CFD0-E384-41C2-92A8-4E44448468F2}" presName="rootComposite" presStyleCnt="0"/>
      <dgm:spPr/>
    </dgm:pt>
    <dgm:pt modelId="{AB8F44D2-1C24-4DED-8C48-6BD01015EEB1}" type="pres">
      <dgm:prSet presAssocID="{F220CFD0-E384-41C2-92A8-4E44448468F2}" presName="rootText" presStyleLbl="node4" presStyleIdx="3" presStyleCnt="5" custLinFactX="84499" custLinFactY="34747" custLinFactNeighborX="100000" custLinFactNeighborY="100000">
        <dgm:presLayoutVars>
          <dgm:chPref val="3"/>
        </dgm:presLayoutVars>
      </dgm:prSet>
      <dgm:spPr/>
    </dgm:pt>
    <dgm:pt modelId="{8FE9FF73-5E9C-416C-A621-DC484608460D}" type="pres">
      <dgm:prSet presAssocID="{F220CFD0-E384-41C2-92A8-4E44448468F2}" presName="rootConnector" presStyleLbl="node4" presStyleIdx="3" presStyleCnt="5"/>
      <dgm:spPr/>
    </dgm:pt>
    <dgm:pt modelId="{9F591383-51D9-4A72-8502-1345F1DFCE8A}" type="pres">
      <dgm:prSet presAssocID="{F220CFD0-E384-41C2-92A8-4E44448468F2}" presName="hierChild4" presStyleCnt="0"/>
      <dgm:spPr/>
    </dgm:pt>
    <dgm:pt modelId="{32BE552C-7090-407A-8606-DADE1AF2C397}" type="pres">
      <dgm:prSet presAssocID="{F220CFD0-E384-41C2-92A8-4E44448468F2}" presName="hierChild5" presStyleCnt="0"/>
      <dgm:spPr/>
    </dgm:pt>
    <dgm:pt modelId="{97BBAF2F-59B8-45D4-AC6D-62255C9E975F}" type="pres">
      <dgm:prSet presAssocID="{AA39AAAA-955D-4371-875C-A9E7F86F6332}" presName="Name111" presStyleLbl="parChTrans1D4" presStyleIdx="5" presStyleCnt="7"/>
      <dgm:spPr/>
    </dgm:pt>
    <dgm:pt modelId="{535528EC-CC8D-4FFF-B9CB-003B357C32AE}" type="pres">
      <dgm:prSet presAssocID="{CB507425-DFA6-47B1-ADB0-CC4AEC0CF20B}" presName="hierRoot3" presStyleCnt="0">
        <dgm:presLayoutVars>
          <dgm:hierBranch val="init"/>
        </dgm:presLayoutVars>
      </dgm:prSet>
      <dgm:spPr/>
    </dgm:pt>
    <dgm:pt modelId="{72A5ECC0-6D10-46CB-88E2-62482559C982}" type="pres">
      <dgm:prSet presAssocID="{CB507425-DFA6-47B1-ADB0-CC4AEC0CF20B}" presName="rootComposite3" presStyleCnt="0"/>
      <dgm:spPr/>
    </dgm:pt>
    <dgm:pt modelId="{B5B0154C-D9AC-4251-B320-B397163B30DF}" type="pres">
      <dgm:prSet presAssocID="{CB507425-DFA6-47B1-ADB0-CC4AEC0CF20B}" presName="rootText3" presStyleLbl="asst4" presStyleIdx="1" presStyleCnt="2" custScaleX="75793" custScaleY="47598" custLinFactX="28437" custLinFactY="-9502" custLinFactNeighborX="100000" custLinFactNeighborY="-100000">
        <dgm:presLayoutVars>
          <dgm:chPref val="3"/>
        </dgm:presLayoutVars>
      </dgm:prSet>
      <dgm:spPr/>
    </dgm:pt>
    <dgm:pt modelId="{744B2138-C53F-4E53-BE22-66EE85146748}" type="pres">
      <dgm:prSet presAssocID="{CB507425-DFA6-47B1-ADB0-CC4AEC0CF20B}" presName="rootConnector3" presStyleLbl="asst4" presStyleIdx="1" presStyleCnt="2"/>
      <dgm:spPr/>
    </dgm:pt>
    <dgm:pt modelId="{B884846D-3DFB-4371-BF2B-B5B2D12BBDC6}" type="pres">
      <dgm:prSet presAssocID="{CB507425-DFA6-47B1-ADB0-CC4AEC0CF20B}" presName="hierChild6" presStyleCnt="0"/>
      <dgm:spPr/>
    </dgm:pt>
    <dgm:pt modelId="{B2558F23-D50F-4BC5-B6DA-C285236427D6}" type="pres">
      <dgm:prSet presAssocID="{CB507425-DFA6-47B1-ADB0-CC4AEC0CF20B}" presName="hierChild7" presStyleCnt="0"/>
      <dgm:spPr/>
    </dgm:pt>
    <dgm:pt modelId="{0853E565-8E1B-4FDA-A98D-BE9592E38D8D}" type="pres">
      <dgm:prSet presAssocID="{2D50F20C-C2B9-4A6C-928A-0635BABAFDD2}" presName="Name37" presStyleLbl="parChTrans1D4" presStyleIdx="6" presStyleCnt="7"/>
      <dgm:spPr/>
    </dgm:pt>
    <dgm:pt modelId="{D1425E74-D183-4DA8-A46A-70AE08D9AE27}" type="pres">
      <dgm:prSet presAssocID="{151E470C-E54B-4661-AB60-873E92C454EC}" presName="hierRoot2" presStyleCnt="0">
        <dgm:presLayoutVars>
          <dgm:hierBranch val="init"/>
        </dgm:presLayoutVars>
      </dgm:prSet>
      <dgm:spPr/>
    </dgm:pt>
    <dgm:pt modelId="{A1D8D350-90B5-4A64-BFD8-9F81A749B140}" type="pres">
      <dgm:prSet presAssocID="{151E470C-E54B-4661-AB60-873E92C454EC}" presName="rootComposite" presStyleCnt="0"/>
      <dgm:spPr/>
    </dgm:pt>
    <dgm:pt modelId="{842EB036-E1CF-4801-B52F-60A8250BEB5B}" type="pres">
      <dgm:prSet presAssocID="{151E470C-E54B-4661-AB60-873E92C454EC}" presName="rootText" presStyleLbl="node4" presStyleIdx="4" presStyleCnt="5" custScaleY="50140" custLinFactNeighborX="-91871" custLinFactNeighborY="-15014">
        <dgm:presLayoutVars>
          <dgm:chPref val="3"/>
        </dgm:presLayoutVars>
      </dgm:prSet>
      <dgm:spPr/>
    </dgm:pt>
    <dgm:pt modelId="{2E8F3239-0D78-4228-B417-3585FE254907}" type="pres">
      <dgm:prSet presAssocID="{151E470C-E54B-4661-AB60-873E92C454EC}" presName="rootConnector" presStyleLbl="node4" presStyleIdx="4" presStyleCnt="5"/>
      <dgm:spPr/>
    </dgm:pt>
    <dgm:pt modelId="{6AC17D2F-4067-48E9-8FF8-6566E6D33DF7}" type="pres">
      <dgm:prSet presAssocID="{151E470C-E54B-4661-AB60-873E92C454EC}" presName="hierChild4" presStyleCnt="0"/>
      <dgm:spPr/>
    </dgm:pt>
    <dgm:pt modelId="{3DBA94FF-D3D8-4E33-A666-9ACE6D1F2CF2}" type="pres">
      <dgm:prSet presAssocID="{151E470C-E54B-4661-AB60-873E92C454EC}" presName="hierChild5" presStyleCnt="0"/>
      <dgm:spPr/>
    </dgm:pt>
    <dgm:pt modelId="{91E36988-ED35-4380-88B8-FB51927BE205}" type="pres">
      <dgm:prSet presAssocID="{A393AD04-51E9-45A3-9909-BAC553D699DA}" presName="hierChild5" presStyleCnt="0"/>
      <dgm:spPr/>
    </dgm:pt>
    <dgm:pt modelId="{11726CC2-A7E8-45C1-A072-7BC76DA29D70}" type="pres">
      <dgm:prSet presAssocID="{ECE1D28C-900D-4663-9F77-1D6E633140AC}" presName="hierChild5" presStyleCnt="0"/>
      <dgm:spPr/>
    </dgm:pt>
    <dgm:pt modelId="{05BF9EFD-5941-4C24-80B4-1943C1D2A532}" type="pres">
      <dgm:prSet presAssocID="{483DDD11-FC28-4EED-8284-2C6CC460BCEC}" presName="Name111" presStyleLbl="parChTrans1D3" presStyleIdx="2" presStyleCnt="4"/>
      <dgm:spPr/>
    </dgm:pt>
    <dgm:pt modelId="{CE9F8604-58AA-40EF-BB7A-F6001E85F916}" type="pres">
      <dgm:prSet presAssocID="{3C8C2480-2B34-4CFE-81B1-B067BBDAF6D1}" presName="hierRoot3" presStyleCnt="0">
        <dgm:presLayoutVars>
          <dgm:hierBranch val="init"/>
        </dgm:presLayoutVars>
      </dgm:prSet>
      <dgm:spPr/>
    </dgm:pt>
    <dgm:pt modelId="{2E55BCF5-8674-425A-A649-2C3258CB9F1A}" type="pres">
      <dgm:prSet presAssocID="{3C8C2480-2B34-4CFE-81B1-B067BBDAF6D1}" presName="rootComposite3" presStyleCnt="0"/>
      <dgm:spPr/>
    </dgm:pt>
    <dgm:pt modelId="{29D50CF3-03BB-4514-A41E-2598873E4367}" type="pres">
      <dgm:prSet presAssocID="{3C8C2480-2B34-4CFE-81B1-B067BBDAF6D1}" presName="rootText3" presStyleLbl="asst2" presStyleIdx="0" presStyleCnt="2" custScaleX="74453" custScaleY="49494">
        <dgm:presLayoutVars>
          <dgm:chPref val="3"/>
        </dgm:presLayoutVars>
      </dgm:prSet>
      <dgm:spPr/>
    </dgm:pt>
    <dgm:pt modelId="{ECB43187-1AEB-4D95-8B02-98512289BBB1}" type="pres">
      <dgm:prSet presAssocID="{3C8C2480-2B34-4CFE-81B1-B067BBDAF6D1}" presName="rootConnector3" presStyleLbl="asst2" presStyleIdx="0" presStyleCnt="2"/>
      <dgm:spPr/>
    </dgm:pt>
    <dgm:pt modelId="{8C7FE751-C368-4F31-A872-D61AED92E4D0}" type="pres">
      <dgm:prSet presAssocID="{3C8C2480-2B34-4CFE-81B1-B067BBDAF6D1}" presName="hierChild6" presStyleCnt="0"/>
      <dgm:spPr/>
    </dgm:pt>
    <dgm:pt modelId="{3B60D903-3A54-4AD1-A495-F1773F1F4CA9}" type="pres">
      <dgm:prSet presAssocID="{3C8C2480-2B34-4CFE-81B1-B067BBDAF6D1}" presName="hierChild7" presStyleCnt="0"/>
      <dgm:spPr/>
    </dgm:pt>
    <dgm:pt modelId="{319B2128-A231-4893-B356-5128DA9D997D}" type="pres">
      <dgm:prSet presAssocID="{E05FACB9-8A1F-4B7D-A954-DD2F30C49210}" presName="Name111" presStyleLbl="parChTrans1D3" presStyleIdx="3" presStyleCnt="4"/>
      <dgm:spPr/>
    </dgm:pt>
    <dgm:pt modelId="{40A8AEB0-7DE0-4923-ACD3-C3967297C09B}" type="pres">
      <dgm:prSet presAssocID="{55144EE3-8468-457C-8287-711A78D9D700}" presName="hierRoot3" presStyleCnt="0">
        <dgm:presLayoutVars>
          <dgm:hierBranch val="init"/>
        </dgm:presLayoutVars>
      </dgm:prSet>
      <dgm:spPr/>
    </dgm:pt>
    <dgm:pt modelId="{2043DA71-22F9-40DC-9467-72A2D77B731A}" type="pres">
      <dgm:prSet presAssocID="{55144EE3-8468-457C-8287-711A78D9D700}" presName="rootComposite3" presStyleCnt="0"/>
      <dgm:spPr/>
    </dgm:pt>
    <dgm:pt modelId="{2E18240B-4BF3-4564-96E7-39C6F2981AE0}" type="pres">
      <dgm:prSet presAssocID="{55144EE3-8468-457C-8287-711A78D9D700}" presName="rootText3" presStyleLbl="asst2" presStyleIdx="1" presStyleCnt="2" custScaleX="65888" custScaleY="44935">
        <dgm:presLayoutVars>
          <dgm:chPref val="3"/>
        </dgm:presLayoutVars>
      </dgm:prSet>
      <dgm:spPr/>
    </dgm:pt>
    <dgm:pt modelId="{8E9012C2-22AA-4632-9AC3-F24A0C09A958}" type="pres">
      <dgm:prSet presAssocID="{55144EE3-8468-457C-8287-711A78D9D700}" presName="rootConnector3" presStyleLbl="asst2" presStyleIdx="1" presStyleCnt="2"/>
      <dgm:spPr/>
    </dgm:pt>
    <dgm:pt modelId="{1721721A-44B1-4FB6-A325-D5B85CD751E8}" type="pres">
      <dgm:prSet presAssocID="{55144EE3-8468-457C-8287-711A78D9D700}" presName="hierChild6" presStyleCnt="0"/>
      <dgm:spPr/>
    </dgm:pt>
    <dgm:pt modelId="{DE73A359-5EBB-4A81-93E1-9933855D0678}" type="pres">
      <dgm:prSet presAssocID="{55144EE3-8468-457C-8287-711A78D9D700}" presName="hierChild7" presStyleCnt="0"/>
      <dgm:spPr/>
    </dgm:pt>
    <dgm:pt modelId="{E538BB58-D1CF-4455-ABEA-141EACC46ECD}" type="pres">
      <dgm:prSet presAssocID="{D0AA9842-9614-4A38-AB7D-8A2529F0A52A}" presName="hierChild3" presStyleCnt="0"/>
      <dgm:spPr/>
    </dgm:pt>
    <dgm:pt modelId="{30F9C852-062A-4119-8CC4-64ED523DECEC}" type="pres">
      <dgm:prSet presAssocID="{F7CB56A0-42A1-4194-88EE-DF3DDBABBE2B}" presName="Name111" presStyleLbl="parChTrans1D2" presStyleIdx="1" presStyleCnt="2"/>
      <dgm:spPr/>
    </dgm:pt>
    <dgm:pt modelId="{749EBA73-C02E-4CA8-B1B2-A68940FC40AC}" type="pres">
      <dgm:prSet presAssocID="{601DA3AC-75E9-4DBF-978D-8FBFE9165835}" presName="hierRoot3" presStyleCnt="0">
        <dgm:presLayoutVars>
          <dgm:hierBranch val="init"/>
        </dgm:presLayoutVars>
      </dgm:prSet>
      <dgm:spPr/>
    </dgm:pt>
    <dgm:pt modelId="{872AA0C8-BC5B-4D04-92C2-BE0DA16DFA69}" type="pres">
      <dgm:prSet presAssocID="{601DA3AC-75E9-4DBF-978D-8FBFE9165835}" presName="rootComposite3" presStyleCnt="0"/>
      <dgm:spPr/>
    </dgm:pt>
    <dgm:pt modelId="{05A5F0CF-6A89-45B9-8F2F-CEE98231A999}" type="pres">
      <dgm:prSet presAssocID="{601DA3AC-75E9-4DBF-978D-8FBFE9165835}" presName="rootText3" presStyleLbl="asst1" presStyleIdx="0" presStyleCnt="1" custScaleX="40682" custScaleY="38499">
        <dgm:presLayoutVars>
          <dgm:chPref val="3"/>
        </dgm:presLayoutVars>
      </dgm:prSet>
      <dgm:spPr/>
    </dgm:pt>
    <dgm:pt modelId="{9F589EC6-D33F-4E5C-888D-D23DC47232AC}" type="pres">
      <dgm:prSet presAssocID="{601DA3AC-75E9-4DBF-978D-8FBFE9165835}" presName="rootConnector3" presStyleLbl="asst1" presStyleIdx="0" presStyleCnt="1"/>
      <dgm:spPr/>
    </dgm:pt>
    <dgm:pt modelId="{693E1044-EA7F-4ABB-833F-1C9DFD7DC14C}" type="pres">
      <dgm:prSet presAssocID="{601DA3AC-75E9-4DBF-978D-8FBFE9165835}" presName="hierChild6" presStyleCnt="0"/>
      <dgm:spPr/>
    </dgm:pt>
    <dgm:pt modelId="{C08E285D-7A20-414C-95FB-E3505E722D3E}" type="pres">
      <dgm:prSet presAssocID="{601DA3AC-75E9-4DBF-978D-8FBFE9165835}" presName="hierChild7" presStyleCnt="0"/>
      <dgm:spPr/>
    </dgm:pt>
  </dgm:ptLst>
  <dgm:cxnLst>
    <dgm:cxn modelId="{CD2C6100-0152-4D51-A4C7-C46454B48A0E}" type="presOf" srcId="{2726D8C2-324E-4A77-AE21-A0E65ED857B9}" destId="{9C8B633F-6E5F-4280-B9EA-4DB9983D9567}" srcOrd="1" destOrd="0" presId="urn:microsoft.com/office/officeart/2005/8/layout/orgChart1"/>
    <dgm:cxn modelId="{46C34707-42E8-4E50-8BCD-B20A8ADCFFCC}" type="presOf" srcId="{ECE1D28C-900D-4663-9F77-1D6E633140AC}" destId="{9994FF91-DB7A-4F8A-B8A9-EF17856D0624}" srcOrd="1" destOrd="0" presId="urn:microsoft.com/office/officeart/2005/8/layout/orgChart1"/>
    <dgm:cxn modelId="{F2777107-CB1D-43BB-9FFA-38A70758C127}" type="presOf" srcId="{2D50F20C-C2B9-4A6C-928A-0635BABAFDD2}" destId="{0853E565-8E1B-4FDA-A98D-BE9592E38D8D}" srcOrd="0" destOrd="0" presId="urn:microsoft.com/office/officeart/2005/8/layout/orgChart1"/>
    <dgm:cxn modelId="{1A1F640A-BF2F-4CB8-BCD0-6B6759AF7AEF}" type="presOf" srcId="{151E470C-E54B-4661-AB60-873E92C454EC}" destId="{2E8F3239-0D78-4228-B417-3585FE254907}" srcOrd="1" destOrd="0" presId="urn:microsoft.com/office/officeart/2005/8/layout/orgChart1"/>
    <dgm:cxn modelId="{8E07F811-DA55-424B-BBCB-9EE35DE5A999}" type="presOf" srcId="{CB507425-DFA6-47B1-ADB0-CC4AEC0CF20B}" destId="{B5B0154C-D9AC-4251-B320-B397163B30DF}" srcOrd="0" destOrd="0" presId="urn:microsoft.com/office/officeart/2005/8/layout/orgChart1"/>
    <dgm:cxn modelId="{347E0A16-5226-4F62-851F-44384CF6671E}" srcId="{3EEC7304-AAA6-4A58-BD04-99C28C4CC4F2}" destId="{2726D8C2-324E-4A77-AE21-A0E65ED857B9}" srcOrd="0" destOrd="0" parTransId="{CC4AF8D5-CAEE-4C35-AAEF-4D420C80DC58}" sibTransId="{7790DAAB-37A6-40D2-8C75-F260830CBD0D}"/>
    <dgm:cxn modelId="{1CC5D018-7174-48CF-A339-F0F18F85B4F5}" type="presOf" srcId="{55144EE3-8468-457C-8287-711A78D9D700}" destId="{8E9012C2-22AA-4632-9AC3-F24A0C09A958}" srcOrd="1" destOrd="0" presId="urn:microsoft.com/office/officeart/2005/8/layout/orgChart1"/>
    <dgm:cxn modelId="{02F6971D-B0F5-48E6-8E99-25ECDDE93269}" type="presOf" srcId="{A7873B5F-2862-4478-B8A0-2560483A200A}" destId="{C1CF5428-7AEA-4A02-9822-C44ED57D8409}" srcOrd="0" destOrd="0" presId="urn:microsoft.com/office/officeart/2005/8/layout/orgChart1"/>
    <dgm:cxn modelId="{A1D20F23-8D4E-4E35-B6AA-4CE24F44CAB3}" type="presOf" srcId="{3EEC7304-AAA6-4A58-BD04-99C28C4CC4F2}" destId="{2270693E-148A-4D70-8B8B-1CCF26BE17B2}" srcOrd="0" destOrd="0" presId="urn:microsoft.com/office/officeart/2005/8/layout/orgChart1"/>
    <dgm:cxn modelId="{E00C0325-B606-4F72-B40F-4A80363B8CB2}" type="presOf" srcId="{2726D8C2-324E-4A77-AE21-A0E65ED857B9}" destId="{19E4A088-97C3-4D99-B4B0-F1D242924535}" srcOrd="0" destOrd="0" presId="urn:microsoft.com/office/officeart/2005/8/layout/orgChart1"/>
    <dgm:cxn modelId="{CBAB122B-5A0C-400E-933C-4C6F8A304D41}" type="presOf" srcId="{601DA3AC-75E9-4DBF-978D-8FBFE9165835}" destId="{05A5F0CF-6A89-45B9-8F2F-CEE98231A999}" srcOrd="0" destOrd="0" presId="urn:microsoft.com/office/officeart/2005/8/layout/orgChart1"/>
    <dgm:cxn modelId="{1D82152B-10F0-4890-96F3-4D3E29079F44}" type="presOf" srcId="{D0AA9842-9614-4A38-AB7D-8A2529F0A52A}" destId="{EDA71329-04F7-4560-A06C-41AA50B5803E}" srcOrd="0" destOrd="0" presId="urn:microsoft.com/office/officeart/2005/8/layout/orgChart1"/>
    <dgm:cxn modelId="{3F60762F-5D90-4BAD-B9DC-0D09994EB182}" type="presOf" srcId="{151E470C-E54B-4661-AB60-873E92C454EC}" destId="{842EB036-E1CF-4801-B52F-60A8250BEB5B}" srcOrd="0" destOrd="0" presId="urn:microsoft.com/office/officeart/2005/8/layout/orgChart1"/>
    <dgm:cxn modelId="{B9569736-AE35-4E08-BCAE-3B61498B85CC}" type="presOf" srcId="{A393AD04-51E9-45A3-9909-BAC553D699DA}" destId="{79A90EF8-FE88-4317-8C35-27F054B79F8D}" srcOrd="1" destOrd="0" presId="urn:microsoft.com/office/officeart/2005/8/layout/orgChart1"/>
    <dgm:cxn modelId="{2855B63A-3BC0-4A6C-B110-A6C54BE40EDB}" type="presOf" srcId="{171122EC-C4DD-48BB-A070-ADC0FAAD3403}" destId="{37A2AB04-99AD-4199-AE0B-42953190D818}" srcOrd="0" destOrd="0" presId="urn:microsoft.com/office/officeart/2005/8/layout/orgChart1"/>
    <dgm:cxn modelId="{5D342C3B-ECBC-485D-BCF5-001D69807751}" type="presOf" srcId="{05D99FDC-DF40-48FE-B431-9C27BD62F729}" destId="{29007A80-EBB0-4A39-AD94-96F3BB40DC26}" srcOrd="1" destOrd="0" presId="urn:microsoft.com/office/officeart/2005/8/layout/orgChart1"/>
    <dgm:cxn modelId="{BCB8983C-A23C-431F-BD14-178C224AE6A8}" type="presOf" srcId="{47A3D482-7491-4C32-8183-42AF7D48D61A}" destId="{87E3966D-6475-474C-A890-EBA9B218259C}" srcOrd="0" destOrd="0" presId="urn:microsoft.com/office/officeart/2005/8/layout/orgChart1"/>
    <dgm:cxn modelId="{22A23D40-CA56-4CCB-BD42-E5607F7E9733}" srcId="{A393AD04-51E9-45A3-9909-BAC553D699DA}" destId="{3EEC7304-AAA6-4A58-BD04-99C28C4CC4F2}" srcOrd="0" destOrd="0" parTransId="{0E7DC7E3-FFB4-429D-80F2-DA68F86DFA83}" sibTransId="{C6661515-2A3A-4EF3-A681-315CF6CA48F2}"/>
    <dgm:cxn modelId="{C9A66466-8BBB-436F-8D68-31E9085E3FDB}" type="presOf" srcId="{601DA3AC-75E9-4DBF-978D-8FBFE9165835}" destId="{9F589EC6-D33F-4E5C-888D-D23DC47232AC}" srcOrd="1" destOrd="0" presId="urn:microsoft.com/office/officeart/2005/8/layout/orgChart1"/>
    <dgm:cxn modelId="{52C37468-1037-42C1-8680-6D052D1EE95C}" srcId="{A393AD04-51E9-45A3-9909-BAC553D699DA}" destId="{F220CFD0-E384-41C2-92A8-4E44448468F2}" srcOrd="1" destOrd="0" parTransId="{171122EC-C4DD-48BB-A070-ADC0FAAD3403}" sibTransId="{ECFF1083-6ED1-43FE-99AD-11C64508043C}"/>
    <dgm:cxn modelId="{220DAB71-2C43-4801-90EF-B6C4F578D52F}" type="presOf" srcId="{93865FC7-634C-4781-8D68-23DA04DD1E06}" destId="{B70C2D14-2194-4CE7-89B9-3C998C6C7842}" srcOrd="0" destOrd="0" presId="urn:microsoft.com/office/officeart/2005/8/layout/orgChart1"/>
    <dgm:cxn modelId="{670B5F74-54A1-4799-B66C-276C295456DB}" srcId="{298A9907-C4C9-42A2-BBE8-24C681B910AF}" destId="{D0AA9842-9614-4A38-AB7D-8A2529F0A52A}" srcOrd="0" destOrd="0" parTransId="{BE47DD2A-E5F4-44D0-AD7D-3978777EE410}" sibTransId="{D6FB8D66-0164-4D0E-BE01-6837DEF29B47}"/>
    <dgm:cxn modelId="{E33B3D57-72CE-4784-BFA0-CCCB4C1C5FAC}" type="presOf" srcId="{A393AD04-51E9-45A3-9909-BAC553D699DA}" destId="{865BBE23-1744-462B-9EFC-3CD2283510F1}" srcOrd="0" destOrd="0" presId="urn:microsoft.com/office/officeart/2005/8/layout/orgChart1"/>
    <dgm:cxn modelId="{40256877-2A85-4108-86E1-CCEA5F800FF5}" type="presOf" srcId="{55144EE3-8468-457C-8287-711A78D9D700}" destId="{2E18240B-4BF3-4564-96E7-39C6F2981AE0}" srcOrd="0" destOrd="0" presId="urn:microsoft.com/office/officeart/2005/8/layout/orgChart1"/>
    <dgm:cxn modelId="{C5CCC077-15E5-41FC-8D4A-8CEDB20A5E2C}" type="presOf" srcId="{3C8C2480-2B34-4CFE-81B1-B067BBDAF6D1}" destId="{29D50CF3-03BB-4514-A41E-2598873E4367}" srcOrd="0" destOrd="0" presId="urn:microsoft.com/office/officeart/2005/8/layout/orgChart1"/>
    <dgm:cxn modelId="{DF141082-E174-4460-AB66-C07598C1B208}" type="presOf" srcId="{CB507425-DFA6-47B1-ADB0-CC4AEC0CF20B}" destId="{744B2138-C53F-4E53-BE22-66EE85146748}" srcOrd="1" destOrd="0" presId="urn:microsoft.com/office/officeart/2005/8/layout/orgChart1"/>
    <dgm:cxn modelId="{33415188-5C49-4808-9492-0EBA875D1CA7}" type="presOf" srcId="{CC4AF8D5-CAEE-4C35-AAEF-4D420C80DC58}" destId="{F63F279E-9AC0-4655-84DC-6F2F9582258F}" srcOrd="0" destOrd="0" presId="urn:microsoft.com/office/officeart/2005/8/layout/orgChart1"/>
    <dgm:cxn modelId="{2CF99A94-C339-4590-A878-F5399D035BA6}" type="presOf" srcId="{0E7DC7E3-FFB4-429D-80F2-DA68F86DFA83}" destId="{78AA687C-C52E-460C-9A0B-CAC19F574E11}" srcOrd="0" destOrd="0" presId="urn:microsoft.com/office/officeart/2005/8/layout/orgChart1"/>
    <dgm:cxn modelId="{D696ED97-EFB4-41C8-B839-500D5D2CB9D4}" type="presOf" srcId="{E05FACB9-8A1F-4B7D-A954-DD2F30C49210}" destId="{319B2128-A231-4893-B356-5128DA9D997D}" srcOrd="0" destOrd="0" presId="urn:microsoft.com/office/officeart/2005/8/layout/orgChart1"/>
    <dgm:cxn modelId="{0CB609A1-BD35-491B-BB22-3C89B8948AEE}" type="presOf" srcId="{B782E37A-F7D1-4B41-BA0B-FDC710A86402}" destId="{11C8B473-1904-4647-B04F-482E452E9097}" srcOrd="1" destOrd="0" presId="urn:microsoft.com/office/officeart/2005/8/layout/orgChart1"/>
    <dgm:cxn modelId="{8B50C1A1-8253-43DC-89E5-906DBB1357B6}" srcId="{A393AD04-51E9-45A3-9909-BAC553D699DA}" destId="{151E470C-E54B-4661-AB60-873E92C454EC}" srcOrd="2" destOrd="0" parTransId="{2D50F20C-C2B9-4A6C-928A-0635BABAFDD2}" sibTransId="{CA03CDF0-2ACF-4566-8C29-9DC39420359E}"/>
    <dgm:cxn modelId="{899802A3-F6F0-454E-B314-A3FAAF5A28EF}" type="presOf" srcId="{D0AA9842-9614-4A38-AB7D-8A2529F0A52A}" destId="{1F4552E6-3849-4AFB-9DD7-E7C13BF5995B}" srcOrd="1" destOrd="0" presId="urn:microsoft.com/office/officeart/2005/8/layout/orgChart1"/>
    <dgm:cxn modelId="{5EEF55AA-7B77-4418-8FA2-BE5967EC1260}" type="presOf" srcId="{C4B58260-B97E-4D16-BAED-6EC8AB3B1713}" destId="{7A83BAC5-0C09-4F24-B8B4-53CAE079DCDD}" srcOrd="1" destOrd="0" presId="urn:microsoft.com/office/officeart/2005/8/layout/orgChart1"/>
    <dgm:cxn modelId="{BB5AB2B0-3480-409B-9A95-CC90A60F2928}" type="presOf" srcId="{F220CFD0-E384-41C2-92A8-4E44448468F2}" destId="{AB8F44D2-1C24-4DED-8C48-6BD01015EEB1}" srcOrd="0" destOrd="0" presId="urn:microsoft.com/office/officeart/2005/8/layout/orgChart1"/>
    <dgm:cxn modelId="{488283BD-83C8-4A37-86F9-1D54EFA692E0}" srcId="{D0AA9842-9614-4A38-AB7D-8A2529F0A52A}" destId="{601DA3AC-75E9-4DBF-978D-8FBFE9165835}" srcOrd="1" destOrd="0" parTransId="{F7CB56A0-42A1-4194-88EE-DF3DDBABBE2B}" sibTransId="{EFFD327E-9BEE-4536-8E50-3BE3AF596775}"/>
    <dgm:cxn modelId="{34DFF9BD-E3C7-450E-A29E-6AC01D5F98D1}" srcId="{ECE1D28C-900D-4663-9F77-1D6E633140AC}" destId="{3C8C2480-2B34-4CFE-81B1-B067BBDAF6D1}" srcOrd="2" destOrd="0" parTransId="{483DDD11-FC28-4EED-8284-2C6CC460BCEC}" sibTransId="{79BD1399-12A8-4B70-B507-6495CCE3DA4A}"/>
    <dgm:cxn modelId="{8F133CC1-125A-4EF9-BB9E-0F1EDD3622A9}" type="presOf" srcId="{99826B42-84CB-41DD-B1B0-F0AA77027323}" destId="{9D60D0B9-AB04-434F-A8E7-34D4A2DEED1B}" srcOrd="0" destOrd="0" presId="urn:microsoft.com/office/officeart/2005/8/layout/orgChart1"/>
    <dgm:cxn modelId="{B546BDC6-4234-498C-9C62-F75C14C15461}" type="presOf" srcId="{C4B58260-B97E-4D16-BAED-6EC8AB3B1713}" destId="{3F327361-60D8-4A40-BC7E-7FB84332FD26}" srcOrd="0" destOrd="0" presId="urn:microsoft.com/office/officeart/2005/8/layout/orgChart1"/>
    <dgm:cxn modelId="{28F5B4C7-5661-4C82-8E32-7ECE446ACCA6}" type="presOf" srcId="{B782E37A-F7D1-4B41-BA0B-FDC710A86402}" destId="{F601312C-B78E-495B-9E74-C2F34144FB26}" srcOrd="0" destOrd="0" presId="urn:microsoft.com/office/officeart/2005/8/layout/orgChart1"/>
    <dgm:cxn modelId="{0AAFBEC8-8D3C-4128-B9A4-D8052AF8F731}" type="presOf" srcId="{F7CB56A0-42A1-4194-88EE-DF3DDBABBE2B}" destId="{30F9C852-062A-4119-8CC4-64ED523DECEC}" srcOrd="0" destOrd="0" presId="urn:microsoft.com/office/officeart/2005/8/layout/orgChart1"/>
    <dgm:cxn modelId="{100503CB-493C-41F4-A34A-417E8639F656}" type="presOf" srcId="{483DDD11-FC28-4EED-8284-2C6CC460BCEC}" destId="{05BF9EFD-5941-4C24-80B4-1943C1D2A532}" srcOrd="0" destOrd="0" presId="urn:microsoft.com/office/officeart/2005/8/layout/orgChart1"/>
    <dgm:cxn modelId="{18120DCE-7606-4879-8D5C-674DDC4F8147}" type="presOf" srcId="{1E3DE354-01DB-448C-862B-8B47DFADFC16}" destId="{EBB11056-E55A-4E58-BBEC-AE9C23483CF8}" srcOrd="0" destOrd="0" presId="urn:microsoft.com/office/officeart/2005/8/layout/orgChart1"/>
    <dgm:cxn modelId="{AEEC1BCE-1A6B-40D6-8D59-6F549576F2D6}" type="presOf" srcId="{3EEC7304-AAA6-4A58-BD04-99C28C4CC4F2}" destId="{C3DC0B0E-C6C2-48E6-8450-15DAD6409457}" srcOrd="1" destOrd="0" presId="urn:microsoft.com/office/officeart/2005/8/layout/orgChart1"/>
    <dgm:cxn modelId="{A28B7FD0-3A0F-4ADD-AC28-DAFAF12AD037}" type="presOf" srcId="{AA39AAAA-955D-4371-875C-A9E7F86F6332}" destId="{97BBAF2F-59B8-45D4-AC6D-62255C9E975F}" srcOrd="0" destOrd="0" presId="urn:microsoft.com/office/officeart/2005/8/layout/orgChart1"/>
    <dgm:cxn modelId="{CC2C36D1-9206-4147-A22F-FBA60046D3A2}" srcId="{ECE1D28C-900D-4663-9F77-1D6E633140AC}" destId="{A393AD04-51E9-45A3-9909-BAC553D699DA}" srcOrd="1" destOrd="0" parTransId="{1E3DE354-01DB-448C-862B-8B47DFADFC16}" sibTransId="{DA8951C8-1325-4419-9A5F-C6BE0DE1AA5B}"/>
    <dgm:cxn modelId="{34B9F1D1-C813-4D2C-B3FA-41E1B9E61CBD}" type="presOf" srcId="{F220CFD0-E384-41C2-92A8-4E44448468F2}" destId="{8FE9FF73-5E9C-416C-A621-DC484608460D}" srcOrd="1" destOrd="0" presId="urn:microsoft.com/office/officeart/2005/8/layout/orgChart1"/>
    <dgm:cxn modelId="{0888CFDA-9898-44CC-9473-EF842883575F}" type="presOf" srcId="{05D99FDC-DF40-48FE-B431-9C27BD62F729}" destId="{E5F39CC1-C183-4C99-85D6-B766F4C33879}" srcOrd="0" destOrd="0" presId="urn:microsoft.com/office/officeart/2005/8/layout/orgChart1"/>
    <dgm:cxn modelId="{78CCFFDE-8FDE-4741-8635-7884C3346A37}" srcId="{ECE1D28C-900D-4663-9F77-1D6E633140AC}" destId="{B782E37A-F7D1-4B41-BA0B-FDC710A86402}" srcOrd="0" destOrd="0" parTransId="{99826B42-84CB-41DD-B1B0-F0AA77027323}" sibTransId="{CCAA969A-6FB5-4D00-8021-F2171B718BA5}"/>
    <dgm:cxn modelId="{284AFEE8-4FBE-4959-9CCC-C4E1B4593E2F}" type="presOf" srcId="{ECE1D28C-900D-4663-9F77-1D6E633140AC}" destId="{A86D57E1-496C-48E0-97D8-D3F5B8BEA9B5}" srcOrd="0" destOrd="0" presId="urn:microsoft.com/office/officeart/2005/8/layout/orgChart1"/>
    <dgm:cxn modelId="{319412EA-5E04-4FD7-B591-9FF21C6C6867}" srcId="{B782E37A-F7D1-4B41-BA0B-FDC710A86402}" destId="{C4B58260-B97E-4D16-BAED-6EC8AB3B1713}" srcOrd="1" destOrd="0" parTransId="{47A3D482-7491-4C32-8183-42AF7D48D61A}" sibTransId="{F20FAD10-E59D-44FC-A101-06E70914412C}"/>
    <dgm:cxn modelId="{AEAC6AEE-1361-470D-ABD5-7396F923BF66}" type="presOf" srcId="{298A9907-C4C9-42A2-BBE8-24C681B910AF}" destId="{C5640A38-5879-4D48-B35B-7D96FFAA5640}" srcOrd="0" destOrd="0" presId="urn:microsoft.com/office/officeart/2005/8/layout/orgChart1"/>
    <dgm:cxn modelId="{84C987F1-645B-48AF-A136-2F3309C06376}" srcId="{F220CFD0-E384-41C2-92A8-4E44448468F2}" destId="{CB507425-DFA6-47B1-ADB0-CC4AEC0CF20B}" srcOrd="0" destOrd="0" parTransId="{AA39AAAA-955D-4371-875C-A9E7F86F6332}" sibTransId="{DD7F1560-5A8B-4287-AB6A-CA0295A65A68}"/>
    <dgm:cxn modelId="{B80D1AF2-5668-471D-8A3C-152CA686C342}" srcId="{ECE1D28C-900D-4663-9F77-1D6E633140AC}" destId="{55144EE3-8468-457C-8287-711A78D9D700}" srcOrd="3" destOrd="0" parTransId="{E05FACB9-8A1F-4B7D-A954-DD2F30C49210}" sibTransId="{02051E2B-0FA6-46F9-A5FE-D9DA7F24A228}"/>
    <dgm:cxn modelId="{D144F4F8-F701-4A88-A00C-2544C0640724}" srcId="{B782E37A-F7D1-4B41-BA0B-FDC710A86402}" destId="{05D99FDC-DF40-48FE-B431-9C27BD62F729}" srcOrd="0" destOrd="0" parTransId="{A7873B5F-2862-4478-B8A0-2560483A200A}" sibTransId="{2A5D69A7-66CE-47E9-81C5-F3CEA7275DD8}"/>
    <dgm:cxn modelId="{E7D661FD-FAFA-4496-94D5-A07D89D11CC3}" type="presOf" srcId="{3C8C2480-2B34-4CFE-81B1-B067BBDAF6D1}" destId="{ECB43187-1AEB-4D95-8B02-98512289BBB1}" srcOrd="1" destOrd="0" presId="urn:microsoft.com/office/officeart/2005/8/layout/orgChart1"/>
    <dgm:cxn modelId="{69D7EDFE-9899-4F09-9568-5C476C5B4E8C}" srcId="{D0AA9842-9614-4A38-AB7D-8A2529F0A52A}" destId="{ECE1D28C-900D-4663-9F77-1D6E633140AC}" srcOrd="0" destOrd="0" parTransId="{93865FC7-634C-4781-8D68-23DA04DD1E06}" sibTransId="{ACC75271-8F0C-4C20-A83E-9A2DB52E52C9}"/>
    <dgm:cxn modelId="{31E15722-159A-4666-A371-CBFACDF96895}" type="presParOf" srcId="{C5640A38-5879-4D48-B35B-7D96FFAA5640}" destId="{1712EEAA-973D-4987-B183-2C03FD71B771}" srcOrd="0" destOrd="0" presId="urn:microsoft.com/office/officeart/2005/8/layout/orgChart1"/>
    <dgm:cxn modelId="{963DC25F-2CC2-4CDD-A0A8-AED4D7FC64D9}" type="presParOf" srcId="{1712EEAA-973D-4987-B183-2C03FD71B771}" destId="{8DCC726B-D935-4CC2-BA9D-BA10CFF2510F}" srcOrd="0" destOrd="0" presId="urn:microsoft.com/office/officeart/2005/8/layout/orgChart1"/>
    <dgm:cxn modelId="{454378BE-AC4B-42E3-85BF-572D1D428AE6}" type="presParOf" srcId="{8DCC726B-D935-4CC2-BA9D-BA10CFF2510F}" destId="{EDA71329-04F7-4560-A06C-41AA50B5803E}" srcOrd="0" destOrd="0" presId="urn:microsoft.com/office/officeart/2005/8/layout/orgChart1"/>
    <dgm:cxn modelId="{4FDDAD58-7684-4CC1-90E4-3B4B49CDF52D}" type="presParOf" srcId="{8DCC726B-D935-4CC2-BA9D-BA10CFF2510F}" destId="{1F4552E6-3849-4AFB-9DD7-E7C13BF5995B}" srcOrd="1" destOrd="0" presId="urn:microsoft.com/office/officeart/2005/8/layout/orgChart1"/>
    <dgm:cxn modelId="{B06D32F6-5FD4-4BF2-A0D8-844BAC30AEA1}" type="presParOf" srcId="{1712EEAA-973D-4987-B183-2C03FD71B771}" destId="{4E2DA257-4246-481A-93B1-B33B53F6864A}" srcOrd="1" destOrd="0" presId="urn:microsoft.com/office/officeart/2005/8/layout/orgChart1"/>
    <dgm:cxn modelId="{93C711EF-5934-4355-8363-975BCB8658C7}" type="presParOf" srcId="{4E2DA257-4246-481A-93B1-B33B53F6864A}" destId="{B70C2D14-2194-4CE7-89B9-3C998C6C7842}" srcOrd="0" destOrd="0" presId="urn:microsoft.com/office/officeart/2005/8/layout/orgChart1"/>
    <dgm:cxn modelId="{4AA87091-A62E-43BA-9FA9-22FD0B116D3F}" type="presParOf" srcId="{4E2DA257-4246-481A-93B1-B33B53F6864A}" destId="{609C38B1-17D8-4A2C-AE43-5BEDD9E2918D}" srcOrd="1" destOrd="0" presId="urn:microsoft.com/office/officeart/2005/8/layout/orgChart1"/>
    <dgm:cxn modelId="{28621B89-8119-47C6-8C73-B18CAD87C4AC}" type="presParOf" srcId="{609C38B1-17D8-4A2C-AE43-5BEDD9E2918D}" destId="{A7885316-3AF1-4D82-B6CD-7ECF0430AEDC}" srcOrd="0" destOrd="0" presId="urn:microsoft.com/office/officeart/2005/8/layout/orgChart1"/>
    <dgm:cxn modelId="{BEEB4937-DBC7-438E-B3EC-75B1EB192132}" type="presParOf" srcId="{A7885316-3AF1-4D82-B6CD-7ECF0430AEDC}" destId="{A86D57E1-496C-48E0-97D8-D3F5B8BEA9B5}" srcOrd="0" destOrd="0" presId="urn:microsoft.com/office/officeart/2005/8/layout/orgChart1"/>
    <dgm:cxn modelId="{B40C8DD7-2E35-40D9-9401-448163E09AAC}" type="presParOf" srcId="{A7885316-3AF1-4D82-B6CD-7ECF0430AEDC}" destId="{9994FF91-DB7A-4F8A-B8A9-EF17856D0624}" srcOrd="1" destOrd="0" presId="urn:microsoft.com/office/officeart/2005/8/layout/orgChart1"/>
    <dgm:cxn modelId="{0DA2D575-FE56-4E73-AB52-5859FEF87BF2}" type="presParOf" srcId="{609C38B1-17D8-4A2C-AE43-5BEDD9E2918D}" destId="{9CA92407-C972-4D77-902C-976FC3B9CDB8}" srcOrd="1" destOrd="0" presId="urn:microsoft.com/office/officeart/2005/8/layout/orgChart1"/>
    <dgm:cxn modelId="{917AF0ED-C13A-4647-B569-645A696476BF}" type="presParOf" srcId="{9CA92407-C972-4D77-902C-976FC3B9CDB8}" destId="{9D60D0B9-AB04-434F-A8E7-34D4A2DEED1B}" srcOrd="0" destOrd="0" presId="urn:microsoft.com/office/officeart/2005/8/layout/orgChart1"/>
    <dgm:cxn modelId="{B082B8E6-7553-4C81-9699-CB76A700B33B}" type="presParOf" srcId="{9CA92407-C972-4D77-902C-976FC3B9CDB8}" destId="{99ACFAD4-F0B0-4064-A605-392B6A983D48}" srcOrd="1" destOrd="0" presId="urn:microsoft.com/office/officeart/2005/8/layout/orgChart1"/>
    <dgm:cxn modelId="{791FAC59-B0F3-4F6D-9A5C-4F234F4D9954}" type="presParOf" srcId="{99ACFAD4-F0B0-4064-A605-392B6A983D48}" destId="{B821BEA1-F9DF-44E6-BDD9-84C7BB8EF31E}" srcOrd="0" destOrd="0" presId="urn:microsoft.com/office/officeart/2005/8/layout/orgChart1"/>
    <dgm:cxn modelId="{F6BEBD22-C890-4D1A-BB1E-BABE0F6B6A6F}" type="presParOf" srcId="{B821BEA1-F9DF-44E6-BDD9-84C7BB8EF31E}" destId="{F601312C-B78E-495B-9E74-C2F34144FB26}" srcOrd="0" destOrd="0" presId="urn:microsoft.com/office/officeart/2005/8/layout/orgChart1"/>
    <dgm:cxn modelId="{41AC05BC-09F0-44EE-89D0-B89E2F66D98D}" type="presParOf" srcId="{B821BEA1-F9DF-44E6-BDD9-84C7BB8EF31E}" destId="{11C8B473-1904-4647-B04F-482E452E9097}" srcOrd="1" destOrd="0" presId="urn:microsoft.com/office/officeart/2005/8/layout/orgChart1"/>
    <dgm:cxn modelId="{336784A5-3807-40C8-9C55-1272C00AB9A3}" type="presParOf" srcId="{99ACFAD4-F0B0-4064-A605-392B6A983D48}" destId="{7BDA9725-73A7-476E-AF64-8F67E63CE218}" srcOrd="1" destOrd="0" presId="urn:microsoft.com/office/officeart/2005/8/layout/orgChart1"/>
    <dgm:cxn modelId="{4C8451C5-F0B5-4B0C-AC01-E5D73FD1EBAE}" type="presParOf" srcId="{7BDA9725-73A7-476E-AF64-8F67E63CE218}" destId="{C1CF5428-7AEA-4A02-9822-C44ED57D8409}" srcOrd="0" destOrd="0" presId="urn:microsoft.com/office/officeart/2005/8/layout/orgChart1"/>
    <dgm:cxn modelId="{1618446C-92CE-4759-8AC1-1B930C7BB55C}" type="presParOf" srcId="{7BDA9725-73A7-476E-AF64-8F67E63CE218}" destId="{5B331034-7B2E-4381-975C-7E673CF40E42}" srcOrd="1" destOrd="0" presId="urn:microsoft.com/office/officeart/2005/8/layout/orgChart1"/>
    <dgm:cxn modelId="{551034D1-E340-4F52-B8EA-8D33A8B25091}" type="presParOf" srcId="{5B331034-7B2E-4381-975C-7E673CF40E42}" destId="{DB016876-20E5-40A9-B6A2-DCD7AF1AF2F3}" srcOrd="0" destOrd="0" presId="urn:microsoft.com/office/officeart/2005/8/layout/orgChart1"/>
    <dgm:cxn modelId="{6C0E7398-C8E1-433D-9B3B-149589AF0A79}" type="presParOf" srcId="{DB016876-20E5-40A9-B6A2-DCD7AF1AF2F3}" destId="{E5F39CC1-C183-4C99-85D6-B766F4C33879}" srcOrd="0" destOrd="0" presId="urn:microsoft.com/office/officeart/2005/8/layout/orgChart1"/>
    <dgm:cxn modelId="{30DEC964-1484-4785-8C16-4487ED685231}" type="presParOf" srcId="{DB016876-20E5-40A9-B6A2-DCD7AF1AF2F3}" destId="{29007A80-EBB0-4A39-AD94-96F3BB40DC26}" srcOrd="1" destOrd="0" presId="urn:microsoft.com/office/officeart/2005/8/layout/orgChart1"/>
    <dgm:cxn modelId="{FB2A690D-37B2-4C4F-B58B-1D46DEB7D1E0}" type="presParOf" srcId="{5B331034-7B2E-4381-975C-7E673CF40E42}" destId="{342D96DA-D5CD-4ECA-A7E6-622238329036}" srcOrd="1" destOrd="0" presId="urn:microsoft.com/office/officeart/2005/8/layout/orgChart1"/>
    <dgm:cxn modelId="{FAE2DD64-D3A7-4400-BBB3-0102B3AD8572}" type="presParOf" srcId="{5B331034-7B2E-4381-975C-7E673CF40E42}" destId="{879A4F52-5DDA-44FF-8EDB-701F002C89CB}" srcOrd="2" destOrd="0" presId="urn:microsoft.com/office/officeart/2005/8/layout/orgChart1"/>
    <dgm:cxn modelId="{81DF65D3-67F5-4A98-977E-5C7236F4D2A2}" type="presParOf" srcId="{7BDA9725-73A7-476E-AF64-8F67E63CE218}" destId="{87E3966D-6475-474C-A890-EBA9B218259C}" srcOrd="2" destOrd="0" presId="urn:microsoft.com/office/officeart/2005/8/layout/orgChart1"/>
    <dgm:cxn modelId="{F44F2B0C-1D99-4605-8D39-64A625739DF9}" type="presParOf" srcId="{7BDA9725-73A7-476E-AF64-8F67E63CE218}" destId="{34333B33-EA89-4A40-9A05-CD7BDAE5F588}" srcOrd="3" destOrd="0" presId="urn:microsoft.com/office/officeart/2005/8/layout/orgChart1"/>
    <dgm:cxn modelId="{85949769-99D2-4DFC-B6F2-44F0965D9346}" type="presParOf" srcId="{34333B33-EA89-4A40-9A05-CD7BDAE5F588}" destId="{ED40E1F0-45F1-4A08-A35F-A271E3078BE0}" srcOrd="0" destOrd="0" presId="urn:microsoft.com/office/officeart/2005/8/layout/orgChart1"/>
    <dgm:cxn modelId="{D9123450-D47A-485A-9A6B-8487594B4A27}" type="presParOf" srcId="{ED40E1F0-45F1-4A08-A35F-A271E3078BE0}" destId="{3F327361-60D8-4A40-BC7E-7FB84332FD26}" srcOrd="0" destOrd="0" presId="urn:microsoft.com/office/officeart/2005/8/layout/orgChart1"/>
    <dgm:cxn modelId="{4AFFA687-57B5-4F6A-841F-169053B46BEE}" type="presParOf" srcId="{ED40E1F0-45F1-4A08-A35F-A271E3078BE0}" destId="{7A83BAC5-0C09-4F24-B8B4-53CAE079DCDD}" srcOrd="1" destOrd="0" presId="urn:microsoft.com/office/officeart/2005/8/layout/orgChart1"/>
    <dgm:cxn modelId="{608B44CA-1944-474C-90FF-E69E8360423A}" type="presParOf" srcId="{34333B33-EA89-4A40-9A05-CD7BDAE5F588}" destId="{4A476676-9B8D-4528-837E-53C7BEE8901D}" srcOrd="1" destOrd="0" presId="urn:microsoft.com/office/officeart/2005/8/layout/orgChart1"/>
    <dgm:cxn modelId="{ACA7ABA0-7092-498F-8D0C-651BF3F68D6B}" type="presParOf" srcId="{34333B33-EA89-4A40-9A05-CD7BDAE5F588}" destId="{44952D91-1519-4E05-BA40-8F11C8CD99BA}" srcOrd="2" destOrd="0" presId="urn:microsoft.com/office/officeart/2005/8/layout/orgChart1"/>
    <dgm:cxn modelId="{1BFE5A0D-EEF5-459B-89FF-614B4F079DFA}" type="presParOf" srcId="{99ACFAD4-F0B0-4064-A605-392B6A983D48}" destId="{EFD93B20-8476-4AC9-9328-E67304F9AD1F}" srcOrd="2" destOrd="0" presId="urn:microsoft.com/office/officeart/2005/8/layout/orgChart1"/>
    <dgm:cxn modelId="{CAA6C77B-1545-42F0-847B-FF2B31EAB785}" type="presParOf" srcId="{9CA92407-C972-4D77-902C-976FC3B9CDB8}" destId="{EBB11056-E55A-4E58-BBEC-AE9C23483CF8}" srcOrd="2" destOrd="0" presId="urn:microsoft.com/office/officeart/2005/8/layout/orgChart1"/>
    <dgm:cxn modelId="{5C8B87D4-BB90-4410-AB72-625D55DCD49D}" type="presParOf" srcId="{9CA92407-C972-4D77-902C-976FC3B9CDB8}" destId="{BC290D16-19E2-4A4D-84F3-4C7A8C613589}" srcOrd="3" destOrd="0" presId="urn:microsoft.com/office/officeart/2005/8/layout/orgChart1"/>
    <dgm:cxn modelId="{25638CE5-0367-46CB-B4B2-6FA1AC9FEEF2}" type="presParOf" srcId="{BC290D16-19E2-4A4D-84F3-4C7A8C613589}" destId="{091D0BCB-264B-44A1-A5BA-71058E5D920E}" srcOrd="0" destOrd="0" presId="urn:microsoft.com/office/officeart/2005/8/layout/orgChart1"/>
    <dgm:cxn modelId="{8932B336-F7E6-4FB1-AFDF-073C8BF90BEB}" type="presParOf" srcId="{091D0BCB-264B-44A1-A5BA-71058E5D920E}" destId="{865BBE23-1744-462B-9EFC-3CD2283510F1}" srcOrd="0" destOrd="0" presId="urn:microsoft.com/office/officeart/2005/8/layout/orgChart1"/>
    <dgm:cxn modelId="{52717712-1F67-4EA3-B7E3-E22A43C9CE12}" type="presParOf" srcId="{091D0BCB-264B-44A1-A5BA-71058E5D920E}" destId="{79A90EF8-FE88-4317-8C35-27F054B79F8D}" srcOrd="1" destOrd="0" presId="urn:microsoft.com/office/officeart/2005/8/layout/orgChart1"/>
    <dgm:cxn modelId="{7709662B-263C-4122-A295-FCA45CA0E87F}" type="presParOf" srcId="{BC290D16-19E2-4A4D-84F3-4C7A8C613589}" destId="{C8465BAC-4A09-4D71-A5FA-707D8753267C}" srcOrd="1" destOrd="0" presId="urn:microsoft.com/office/officeart/2005/8/layout/orgChart1"/>
    <dgm:cxn modelId="{3BD779B2-7912-473A-9B94-BCD5A82877B5}" type="presParOf" srcId="{C8465BAC-4A09-4D71-A5FA-707D8753267C}" destId="{78AA687C-C52E-460C-9A0B-CAC19F574E11}" srcOrd="0" destOrd="0" presId="urn:microsoft.com/office/officeart/2005/8/layout/orgChart1"/>
    <dgm:cxn modelId="{F286EC71-5660-4F63-BD9C-3E4ECE44A085}" type="presParOf" srcId="{C8465BAC-4A09-4D71-A5FA-707D8753267C}" destId="{152F1AD5-71FE-4F4D-B9ED-AF70EFD532E7}" srcOrd="1" destOrd="0" presId="urn:microsoft.com/office/officeart/2005/8/layout/orgChart1"/>
    <dgm:cxn modelId="{78448E10-82B1-4500-86C2-505C5E718203}" type="presParOf" srcId="{152F1AD5-71FE-4F4D-B9ED-AF70EFD532E7}" destId="{10513B0E-8C9C-4FCA-BFA9-56BA16BB8AB0}" srcOrd="0" destOrd="0" presId="urn:microsoft.com/office/officeart/2005/8/layout/orgChart1"/>
    <dgm:cxn modelId="{EFB5FA4C-C1A8-4B47-81F5-94CD741E6067}" type="presParOf" srcId="{10513B0E-8C9C-4FCA-BFA9-56BA16BB8AB0}" destId="{2270693E-148A-4D70-8B8B-1CCF26BE17B2}" srcOrd="0" destOrd="0" presId="urn:microsoft.com/office/officeart/2005/8/layout/orgChart1"/>
    <dgm:cxn modelId="{98316FDA-1AFC-4389-8850-40A2EF744DB9}" type="presParOf" srcId="{10513B0E-8C9C-4FCA-BFA9-56BA16BB8AB0}" destId="{C3DC0B0E-C6C2-48E6-8450-15DAD6409457}" srcOrd="1" destOrd="0" presId="urn:microsoft.com/office/officeart/2005/8/layout/orgChart1"/>
    <dgm:cxn modelId="{46ECFB75-5DE7-4692-AA5A-5614FB907F83}" type="presParOf" srcId="{152F1AD5-71FE-4F4D-B9ED-AF70EFD532E7}" destId="{2B4DFFAB-23F7-4BB1-96EA-E7F818A54E7F}" srcOrd="1" destOrd="0" presId="urn:microsoft.com/office/officeart/2005/8/layout/orgChart1"/>
    <dgm:cxn modelId="{DE50B255-B655-4589-940A-A876F3E09EBE}" type="presParOf" srcId="{152F1AD5-71FE-4F4D-B9ED-AF70EFD532E7}" destId="{05F1DD31-BE1F-4794-A852-3FF403CA51AA}" srcOrd="2" destOrd="0" presId="urn:microsoft.com/office/officeart/2005/8/layout/orgChart1"/>
    <dgm:cxn modelId="{8EECD884-B901-407F-9F51-59F5B08CFA77}" type="presParOf" srcId="{05F1DD31-BE1F-4794-A852-3FF403CA51AA}" destId="{F63F279E-9AC0-4655-84DC-6F2F9582258F}" srcOrd="0" destOrd="0" presId="urn:microsoft.com/office/officeart/2005/8/layout/orgChart1"/>
    <dgm:cxn modelId="{C5D63CEC-B286-408C-9DD4-7B06E2E26DEF}" type="presParOf" srcId="{05F1DD31-BE1F-4794-A852-3FF403CA51AA}" destId="{9840F0C9-4483-472B-A338-E7F4BE078801}" srcOrd="1" destOrd="0" presId="urn:microsoft.com/office/officeart/2005/8/layout/orgChart1"/>
    <dgm:cxn modelId="{C76D2DCD-BC97-4077-853C-E203A68AAFDD}" type="presParOf" srcId="{9840F0C9-4483-472B-A338-E7F4BE078801}" destId="{973302D0-6852-4DE2-B0CA-E24F5B1BA6AE}" srcOrd="0" destOrd="0" presId="urn:microsoft.com/office/officeart/2005/8/layout/orgChart1"/>
    <dgm:cxn modelId="{D2F509FD-1ACC-4781-827B-7BB1E4400280}" type="presParOf" srcId="{973302D0-6852-4DE2-B0CA-E24F5B1BA6AE}" destId="{19E4A088-97C3-4D99-B4B0-F1D242924535}" srcOrd="0" destOrd="0" presId="urn:microsoft.com/office/officeart/2005/8/layout/orgChart1"/>
    <dgm:cxn modelId="{1EA4609F-DD12-4CA0-AD1F-99EB981672DA}" type="presParOf" srcId="{973302D0-6852-4DE2-B0CA-E24F5B1BA6AE}" destId="{9C8B633F-6E5F-4280-B9EA-4DB9983D9567}" srcOrd="1" destOrd="0" presId="urn:microsoft.com/office/officeart/2005/8/layout/orgChart1"/>
    <dgm:cxn modelId="{0828F276-BBAD-45F8-B8A1-B460479FA072}" type="presParOf" srcId="{9840F0C9-4483-472B-A338-E7F4BE078801}" destId="{E2FC8BC0-812B-48D1-AEA4-27C794631DEC}" srcOrd="1" destOrd="0" presId="urn:microsoft.com/office/officeart/2005/8/layout/orgChart1"/>
    <dgm:cxn modelId="{9A551845-9E97-40BE-B48B-76F6901DF1AE}" type="presParOf" srcId="{9840F0C9-4483-472B-A338-E7F4BE078801}" destId="{1BC87196-D0A8-45F5-B0A2-FF150711D165}" srcOrd="2" destOrd="0" presId="urn:microsoft.com/office/officeart/2005/8/layout/orgChart1"/>
    <dgm:cxn modelId="{78C8781D-93C4-4C1A-8130-B5FB69AC44AE}" type="presParOf" srcId="{C8465BAC-4A09-4D71-A5FA-707D8753267C}" destId="{37A2AB04-99AD-4199-AE0B-42953190D818}" srcOrd="2" destOrd="0" presId="urn:microsoft.com/office/officeart/2005/8/layout/orgChart1"/>
    <dgm:cxn modelId="{C0B6FC5B-5987-4E7C-BF97-F178DEACCC55}" type="presParOf" srcId="{C8465BAC-4A09-4D71-A5FA-707D8753267C}" destId="{56D3D85A-8690-4F21-A2C5-FE3F60311CC2}" srcOrd="3" destOrd="0" presId="urn:microsoft.com/office/officeart/2005/8/layout/orgChart1"/>
    <dgm:cxn modelId="{BFFFD76B-4554-4844-96CD-AB6511D4F357}" type="presParOf" srcId="{56D3D85A-8690-4F21-A2C5-FE3F60311CC2}" destId="{A308647E-1C6E-4879-9FF4-7856CF8D5A71}" srcOrd="0" destOrd="0" presId="urn:microsoft.com/office/officeart/2005/8/layout/orgChart1"/>
    <dgm:cxn modelId="{84A10D01-2AA3-4E42-A2DA-20666A95417B}" type="presParOf" srcId="{A308647E-1C6E-4879-9FF4-7856CF8D5A71}" destId="{AB8F44D2-1C24-4DED-8C48-6BD01015EEB1}" srcOrd="0" destOrd="0" presId="urn:microsoft.com/office/officeart/2005/8/layout/orgChart1"/>
    <dgm:cxn modelId="{563FA0E2-D9DE-4205-9026-EEB0E2C8B572}" type="presParOf" srcId="{A308647E-1C6E-4879-9FF4-7856CF8D5A71}" destId="{8FE9FF73-5E9C-416C-A621-DC484608460D}" srcOrd="1" destOrd="0" presId="urn:microsoft.com/office/officeart/2005/8/layout/orgChart1"/>
    <dgm:cxn modelId="{4B5BB409-87CA-47F6-A416-BFB49AC4EE89}" type="presParOf" srcId="{56D3D85A-8690-4F21-A2C5-FE3F60311CC2}" destId="{9F591383-51D9-4A72-8502-1345F1DFCE8A}" srcOrd="1" destOrd="0" presId="urn:microsoft.com/office/officeart/2005/8/layout/orgChart1"/>
    <dgm:cxn modelId="{BF18CDDF-950A-4011-8574-38BDBB6A929E}" type="presParOf" srcId="{56D3D85A-8690-4F21-A2C5-FE3F60311CC2}" destId="{32BE552C-7090-407A-8606-DADE1AF2C397}" srcOrd="2" destOrd="0" presId="urn:microsoft.com/office/officeart/2005/8/layout/orgChart1"/>
    <dgm:cxn modelId="{5F71E663-627A-4BBA-8E26-D959C8D64287}" type="presParOf" srcId="{32BE552C-7090-407A-8606-DADE1AF2C397}" destId="{97BBAF2F-59B8-45D4-AC6D-62255C9E975F}" srcOrd="0" destOrd="0" presId="urn:microsoft.com/office/officeart/2005/8/layout/orgChart1"/>
    <dgm:cxn modelId="{C0ABD70E-D6EB-4044-A9D6-D042F5364B8B}" type="presParOf" srcId="{32BE552C-7090-407A-8606-DADE1AF2C397}" destId="{535528EC-CC8D-4FFF-B9CB-003B357C32AE}" srcOrd="1" destOrd="0" presId="urn:microsoft.com/office/officeart/2005/8/layout/orgChart1"/>
    <dgm:cxn modelId="{BDF8F18C-3B45-4873-985A-CC23FA08AF81}" type="presParOf" srcId="{535528EC-CC8D-4FFF-B9CB-003B357C32AE}" destId="{72A5ECC0-6D10-46CB-88E2-62482559C982}" srcOrd="0" destOrd="0" presId="urn:microsoft.com/office/officeart/2005/8/layout/orgChart1"/>
    <dgm:cxn modelId="{63C28150-8B2D-4768-9F57-566809B823E9}" type="presParOf" srcId="{72A5ECC0-6D10-46CB-88E2-62482559C982}" destId="{B5B0154C-D9AC-4251-B320-B397163B30DF}" srcOrd="0" destOrd="0" presId="urn:microsoft.com/office/officeart/2005/8/layout/orgChart1"/>
    <dgm:cxn modelId="{B1E19A54-1707-4B80-AB6F-70C18FF8F189}" type="presParOf" srcId="{72A5ECC0-6D10-46CB-88E2-62482559C982}" destId="{744B2138-C53F-4E53-BE22-66EE85146748}" srcOrd="1" destOrd="0" presId="urn:microsoft.com/office/officeart/2005/8/layout/orgChart1"/>
    <dgm:cxn modelId="{3A2BB38F-78CD-4BFF-A8BB-4103F32AB692}" type="presParOf" srcId="{535528EC-CC8D-4FFF-B9CB-003B357C32AE}" destId="{B884846D-3DFB-4371-BF2B-B5B2D12BBDC6}" srcOrd="1" destOrd="0" presId="urn:microsoft.com/office/officeart/2005/8/layout/orgChart1"/>
    <dgm:cxn modelId="{714C9A63-0599-4517-9C3D-0FB9D9F4718E}" type="presParOf" srcId="{535528EC-CC8D-4FFF-B9CB-003B357C32AE}" destId="{B2558F23-D50F-4BC5-B6DA-C285236427D6}" srcOrd="2" destOrd="0" presId="urn:microsoft.com/office/officeart/2005/8/layout/orgChart1"/>
    <dgm:cxn modelId="{328CE7F0-4955-40B6-917D-2D2C8C8D0A5D}" type="presParOf" srcId="{C8465BAC-4A09-4D71-A5FA-707D8753267C}" destId="{0853E565-8E1B-4FDA-A98D-BE9592E38D8D}" srcOrd="4" destOrd="0" presId="urn:microsoft.com/office/officeart/2005/8/layout/orgChart1"/>
    <dgm:cxn modelId="{C3BFDA83-F8ED-4E0D-9FFD-BA161197068B}" type="presParOf" srcId="{C8465BAC-4A09-4D71-A5FA-707D8753267C}" destId="{D1425E74-D183-4DA8-A46A-70AE08D9AE27}" srcOrd="5" destOrd="0" presId="urn:microsoft.com/office/officeart/2005/8/layout/orgChart1"/>
    <dgm:cxn modelId="{B2462972-8DD4-45A6-AA2B-7AC33EB6124C}" type="presParOf" srcId="{D1425E74-D183-4DA8-A46A-70AE08D9AE27}" destId="{A1D8D350-90B5-4A64-BFD8-9F81A749B140}" srcOrd="0" destOrd="0" presId="urn:microsoft.com/office/officeart/2005/8/layout/orgChart1"/>
    <dgm:cxn modelId="{4310C02B-2D98-42A7-9FC1-FDEC4703A1AA}" type="presParOf" srcId="{A1D8D350-90B5-4A64-BFD8-9F81A749B140}" destId="{842EB036-E1CF-4801-B52F-60A8250BEB5B}" srcOrd="0" destOrd="0" presId="urn:microsoft.com/office/officeart/2005/8/layout/orgChart1"/>
    <dgm:cxn modelId="{EA378A18-8920-4196-B968-802B0C164EF0}" type="presParOf" srcId="{A1D8D350-90B5-4A64-BFD8-9F81A749B140}" destId="{2E8F3239-0D78-4228-B417-3585FE254907}" srcOrd="1" destOrd="0" presId="urn:microsoft.com/office/officeart/2005/8/layout/orgChart1"/>
    <dgm:cxn modelId="{F47656E0-254E-4F10-A729-CC2275BF7EC0}" type="presParOf" srcId="{D1425E74-D183-4DA8-A46A-70AE08D9AE27}" destId="{6AC17D2F-4067-48E9-8FF8-6566E6D33DF7}" srcOrd="1" destOrd="0" presId="urn:microsoft.com/office/officeart/2005/8/layout/orgChart1"/>
    <dgm:cxn modelId="{930108DF-D1F9-43B1-8100-61BE5150B44F}" type="presParOf" srcId="{D1425E74-D183-4DA8-A46A-70AE08D9AE27}" destId="{3DBA94FF-D3D8-4E33-A666-9ACE6D1F2CF2}" srcOrd="2" destOrd="0" presId="urn:microsoft.com/office/officeart/2005/8/layout/orgChart1"/>
    <dgm:cxn modelId="{F545EE8C-3786-4819-972F-0CDC9E18A31D}" type="presParOf" srcId="{BC290D16-19E2-4A4D-84F3-4C7A8C613589}" destId="{91E36988-ED35-4380-88B8-FB51927BE205}" srcOrd="2" destOrd="0" presId="urn:microsoft.com/office/officeart/2005/8/layout/orgChart1"/>
    <dgm:cxn modelId="{9A118968-5E65-40BE-8146-1FD722B0F42E}" type="presParOf" srcId="{609C38B1-17D8-4A2C-AE43-5BEDD9E2918D}" destId="{11726CC2-A7E8-45C1-A072-7BC76DA29D70}" srcOrd="2" destOrd="0" presId="urn:microsoft.com/office/officeart/2005/8/layout/orgChart1"/>
    <dgm:cxn modelId="{EC9AF593-452E-485E-95D0-1DF9A0F5F9D1}" type="presParOf" srcId="{11726CC2-A7E8-45C1-A072-7BC76DA29D70}" destId="{05BF9EFD-5941-4C24-80B4-1943C1D2A532}" srcOrd="0" destOrd="0" presId="urn:microsoft.com/office/officeart/2005/8/layout/orgChart1"/>
    <dgm:cxn modelId="{25C20551-D38B-4CD7-91EF-7D33FF41F16A}" type="presParOf" srcId="{11726CC2-A7E8-45C1-A072-7BC76DA29D70}" destId="{CE9F8604-58AA-40EF-BB7A-F6001E85F916}" srcOrd="1" destOrd="0" presId="urn:microsoft.com/office/officeart/2005/8/layout/orgChart1"/>
    <dgm:cxn modelId="{B9CBD951-D17D-4CB2-8A31-7A722104C3D6}" type="presParOf" srcId="{CE9F8604-58AA-40EF-BB7A-F6001E85F916}" destId="{2E55BCF5-8674-425A-A649-2C3258CB9F1A}" srcOrd="0" destOrd="0" presId="urn:microsoft.com/office/officeart/2005/8/layout/orgChart1"/>
    <dgm:cxn modelId="{B340FC8C-858C-4B55-BF45-163D91887F87}" type="presParOf" srcId="{2E55BCF5-8674-425A-A649-2C3258CB9F1A}" destId="{29D50CF3-03BB-4514-A41E-2598873E4367}" srcOrd="0" destOrd="0" presId="urn:microsoft.com/office/officeart/2005/8/layout/orgChart1"/>
    <dgm:cxn modelId="{BD3FF14D-3B83-48E2-84D0-AEED59E92B85}" type="presParOf" srcId="{2E55BCF5-8674-425A-A649-2C3258CB9F1A}" destId="{ECB43187-1AEB-4D95-8B02-98512289BBB1}" srcOrd="1" destOrd="0" presId="urn:microsoft.com/office/officeart/2005/8/layout/orgChart1"/>
    <dgm:cxn modelId="{7E3C36C0-2D85-446C-803D-9101D4AF3595}" type="presParOf" srcId="{CE9F8604-58AA-40EF-BB7A-F6001E85F916}" destId="{8C7FE751-C368-4F31-A872-D61AED92E4D0}" srcOrd="1" destOrd="0" presId="urn:microsoft.com/office/officeart/2005/8/layout/orgChart1"/>
    <dgm:cxn modelId="{3C88CA5F-A61B-4274-806E-B674786B6996}" type="presParOf" srcId="{CE9F8604-58AA-40EF-BB7A-F6001E85F916}" destId="{3B60D903-3A54-4AD1-A495-F1773F1F4CA9}" srcOrd="2" destOrd="0" presId="urn:microsoft.com/office/officeart/2005/8/layout/orgChart1"/>
    <dgm:cxn modelId="{868D8C94-DBDD-422B-BF5C-15F85E9A48E7}" type="presParOf" srcId="{11726CC2-A7E8-45C1-A072-7BC76DA29D70}" destId="{319B2128-A231-4893-B356-5128DA9D997D}" srcOrd="2" destOrd="0" presId="urn:microsoft.com/office/officeart/2005/8/layout/orgChart1"/>
    <dgm:cxn modelId="{BA568500-2B71-46BA-85FE-D208819861B1}" type="presParOf" srcId="{11726CC2-A7E8-45C1-A072-7BC76DA29D70}" destId="{40A8AEB0-7DE0-4923-ACD3-C3967297C09B}" srcOrd="3" destOrd="0" presId="urn:microsoft.com/office/officeart/2005/8/layout/orgChart1"/>
    <dgm:cxn modelId="{B9A31B0C-3940-41D1-8D80-B3390D997725}" type="presParOf" srcId="{40A8AEB0-7DE0-4923-ACD3-C3967297C09B}" destId="{2043DA71-22F9-40DC-9467-72A2D77B731A}" srcOrd="0" destOrd="0" presId="urn:microsoft.com/office/officeart/2005/8/layout/orgChart1"/>
    <dgm:cxn modelId="{A19BB360-0CEB-4B38-BA89-F2DA952C800D}" type="presParOf" srcId="{2043DA71-22F9-40DC-9467-72A2D77B731A}" destId="{2E18240B-4BF3-4564-96E7-39C6F2981AE0}" srcOrd="0" destOrd="0" presId="urn:microsoft.com/office/officeart/2005/8/layout/orgChart1"/>
    <dgm:cxn modelId="{8A210CEA-78CB-4365-A794-D04E6B16B69F}" type="presParOf" srcId="{2043DA71-22F9-40DC-9467-72A2D77B731A}" destId="{8E9012C2-22AA-4632-9AC3-F24A0C09A958}" srcOrd="1" destOrd="0" presId="urn:microsoft.com/office/officeart/2005/8/layout/orgChart1"/>
    <dgm:cxn modelId="{4B35A60F-6325-4304-BA4D-125693AD2CEB}" type="presParOf" srcId="{40A8AEB0-7DE0-4923-ACD3-C3967297C09B}" destId="{1721721A-44B1-4FB6-A325-D5B85CD751E8}" srcOrd="1" destOrd="0" presId="urn:microsoft.com/office/officeart/2005/8/layout/orgChart1"/>
    <dgm:cxn modelId="{28656A14-3692-4A99-B18B-7CCBAE1DE35A}" type="presParOf" srcId="{40A8AEB0-7DE0-4923-ACD3-C3967297C09B}" destId="{DE73A359-5EBB-4A81-93E1-9933855D0678}" srcOrd="2" destOrd="0" presId="urn:microsoft.com/office/officeart/2005/8/layout/orgChart1"/>
    <dgm:cxn modelId="{BB89DE0F-11B9-4073-AC69-C740EA8C51FC}" type="presParOf" srcId="{1712EEAA-973D-4987-B183-2C03FD71B771}" destId="{E538BB58-D1CF-4455-ABEA-141EACC46ECD}" srcOrd="2" destOrd="0" presId="urn:microsoft.com/office/officeart/2005/8/layout/orgChart1"/>
    <dgm:cxn modelId="{FE5B30E1-A17F-4B3B-AF3D-381CC260A787}" type="presParOf" srcId="{E538BB58-D1CF-4455-ABEA-141EACC46ECD}" destId="{30F9C852-062A-4119-8CC4-64ED523DECEC}" srcOrd="0" destOrd="0" presId="urn:microsoft.com/office/officeart/2005/8/layout/orgChart1"/>
    <dgm:cxn modelId="{BEC1303D-DEE1-4BE6-BB1E-AD0FC9394759}" type="presParOf" srcId="{E538BB58-D1CF-4455-ABEA-141EACC46ECD}" destId="{749EBA73-C02E-4CA8-B1B2-A68940FC40AC}" srcOrd="1" destOrd="0" presId="urn:microsoft.com/office/officeart/2005/8/layout/orgChart1"/>
    <dgm:cxn modelId="{68CBCD4A-F6FB-45E1-9F57-2019B625997D}" type="presParOf" srcId="{749EBA73-C02E-4CA8-B1B2-A68940FC40AC}" destId="{872AA0C8-BC5B-4D04-92C2-BE0DA16DFA69}" srcOrd="0" destOrd="0" presId="urn:microsoft.com/office/officeart/2005/8/layout/orgChart1"/>
    <dgm:cxn modelId="{B44C76C2-D82C-4532-B0C2-EFE0052DF488}" type="presParOf" srcId="{872AA0C8-BC5B-4D04-92C2-BE0DA16DFA69}" destId="{05A5F0CF-6A89-45B9-8F2F-CEE98231A999}" srcOrd="0" destOrd="0" presId="urn:microsoft.com/office/officeart/2005/8/layout/orgChart1"/>
    <dgm:cxn modelId="{0FDEB3A4-0774-4C55-BD2D-09B0819F605C}" type="presParOf" srcId="{872AA0C8-BC5B-4D04-92C2-BE0DA16DFA69}" destId="{9F589EC6-D33F-4E5C-888D-D23DC47232AC}" srcOrd="1" destOrd="0" presId="urn:microsoft.com/office/officeart/2005/8/layout/orgChart1"/>
    <dgm:cxn modelId="{95FEF25B-8348-41C4-9EF7-EF2CF27F8212}" type="presParOf" srcId="{749EBA73-C02E-4CA8-B1B2-A68940FC40AC}" destId="{693E1044-EA7F-4ABB-833F-1C9DFD7DC14C}" srcOrd="1" destOrd="0" presId="urn:microsoft.com/office/officeart/2005/8/layout/orgChart1"/>
    <dgm:cxn modelId="{0BC0400A-F7B1-4FFD-BBA1-D62DD32AB96F}" type="presParOf" srcId="{749EBA73-C02E-4CA8-B1B2-A68940FC40AC}" destId="{C08E285D-7A20-414C-95FB-E3505E722D3E}" srcOrd="2" destOrd="0" presId="urn:microsoft.com/office/officeart/2005/8/layout/orgChar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F9C852-062A-4119-8CC4-64ED523DECEC}">
      <dsp:nvSpPr>
        <dsp:cNvPr id="0" name=""/>
        <dsp:cNvSpPr/>
      </dsp:nvSpPr>
      <dsp:spPr>
        <a:xfrm>
          <a:off x="4596212" y="921487"/>
          <a:ext cx="109485" cy="479652"/>
        </a:xfrm>
        <a:custGeom>
          <a:avLst/>
          <a:gdLst/>
          <a:ahLst/>
          <a:cxnLst/>
          <a:rect l="0" t="0" r="0" b="0"/>
          <a:pathLst>
            <a:path>
              <a:moveTo>
                <a:pt x="107993" y="0"/>
              </a:moveTo>
              <a:lnTo>
                <a:pt x="107993" y="473114"/>
              </a:lnTo>
              <a:lnTo>
                <a:pt x="0" y="473114"/>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19B2128-A231-4893-B356-5128DA9D997D}">
      <dsp:nvSpPr>
        <dsp:cNvPr id="0" name=""/>
        <dsp:cNvSpPr/>
      </dsp:nvSpPr>
      <dsp:spPr>
        <a:xfrm>
          <a:off x="4615523" y="2437762"/>
          <a:ext cx="377507" cy="479652"/>
        </a:xfrm>
        <a:custGeom>
          <a:avLst/>
          <a:gdLst/>
          <a:ahLst/>
          <a:cxnLst/>
          <a:rect l="0" t="0" r="0" b="0"/>
          <a:pathLst>
            <a:path>
              <a:moveTo>
                <a:pt x="0" y="0"/>
              </a:moveTo>
              <a:lnTo>
                <a:pt x="0" y="473114"/>
              </a:lnTo>
              <a:lnTo>
                <a:pt x="283416" y="473114"/>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5BF9EFD-5941-4C24-80B4-1943C1D2A532}">
      <dsp:nvSpPr>
        <dsp:cNvPr id="0" name=""/>
        <dsp:cNvSpPr/>
      </dsp:nvSpPr>
      <dsp:spPr>
        <a:xfrm>
          <a:off x="4550492" y="2437762"/>
          <a:ext cx="91440" cy="479652"/>
        </a:xfrm>
        <a:custGeom>
          <a:avLst/>
          <a:gdLst/>
          <a:ahLst/>
          <a:cxnLst/>
          <a:rect l="0" t="0" r="0" b="0"/>
          <a:pathLst>
            <a:path>
              <a:moveTo>
                <a:pt x="107993" y="0"/>
              </a:moveTo>
              <a:lnTo>
                <a:pt x="107993" y="473114"/>
              </a:lnTo>
              <a:lnTo>
                <a:pt x="0" y="473114"/>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853E565-8E1B-4FDA-A98D-BE9592E38D8D}">
      <dsp:nvSpPr>
        <dsp:cNvPr id="0" name=""/>
        <dsp:cNvSpPr/>
      </dsp:nvSpPr>
      <dsp:spPr>
        <a:xfrm>
          <a:off x="6559042" y="4039128"/>
          <a:ext cx="91440" cy="194353"/>
        </a:xfrm>
        <a:custGeom>
          <a:avLst/>
          <a:gdLst/>
          <a:ahLst/>
          <a:cxnLst/>
          <a:rect l="0" t="0" r="0" b="0"/>
          <a:pathLst>
            <a:path>
              <a:moveTo>
                <a:pt x="48147" y="0"/>
              </a:moveTo>
              <a:lnTo>
                <a:pt x="48147" y="83710"/>
              </a:lnTo>
              <a:lnTo>
                <a:pt x="45720" y="83710"/>
              </a:lnTo>
              <a:lnTo>
                <a:pt x="45720" y="191703"/>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7BBAF2F-59B8-45D4-AC6D-62255C9E975F}">
      <dsp:nvSpPr>
        <dsp:cNvPr id="0" name=""/>
        <dsp:cNvSpPr/>
      </dsp:nvSpPr>
      <dsp:spPr>
        <a:xfrm>
          <a:off x="7530783" y="4741870"/>
          <a:ext cx="694056" cy="793767"/>
        </a:xfrm>
        <a:custGeom>
          <a:avLst/>
          <a:gdLst/>
          <a:ahLst/>
          <a:cxnLst/>
          <a:rect l="0" t="0" r="0" b="0"/>
          <a:pathLst>
            <a:path>
              <a:moveTo>
                <a:pt x="81399" y="782948"/>
              </a:moveTo>
              <a:lnTo>
                <a:pt x="45720" y="0"/>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7A2AB04-99AD-4199-AE0B-42953190D818}">
      <dsp:nvSpPr>
        <dsp:cNvPr id="0" name=""/>
        <dsp:cNvSpPr/>
      </dsp:nvSpPr>
      <dsp:spPr>
        <a:xfrm>
          <a:off x="6607223" y="4039128"/>
          <a:ext cx="1617616" cy="975148"/>
        </a:xfrm>
        <a:custGeom>
          <a:avLst/>
          <a:gdLst/>
          <a:ahLst/>
          <a:cxnLst/>
          <a:rect l="0" t="0" r="0" b="0"/>
          <a:pathLst>
            <a:path>
              <a:moveTo>
                <a:pt x="0" y="0"/>
              </a:moveTo>
              <a:lnTo>
                <a:pt x="0" y="853863"/>
              </a:lnTo>
              <a:lnTo>
                <a:pt x="946651" y="853863"/>
              </a:lnTo>
              <a:lnTo>
                <a:pt x="946651" y="961857"/>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F63F279E-9AC0-4655-84DC-6F2F9582258F}">
      <dsp:nvSpPr>
        <dsp:cNvPr id="0" name=""/>
        <dsp:cNvSpPr/>
      </dsp:nvSpPr>
      <dsp:spPr>
        <a:xfrm>
          <a:off x="4801669" y="4709786"/>
          <a:ext cx="91440" cy="812603"/>
        </a:xfrm>
        <a:custGeom>
          <a:avLst/>
          <a:gdLst/>
          <a:ahLst/>
          <a:cxnLst/>
          <a:rect l="0" t="0" r="0" b="0"/>
          <a:pathLst>
            <a:path>
              <a:moveTo>
                <a:pt x="82653" y="801528"/>
              </a:moveTo>
              <a:lnTo>
                <a:pt x="45720" y="0"/>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8AA687C-C52E-460C-9A0B-CAC19F574E11}">
      <dsp:nvSpPr>
        <dsp:cNvPr id="0" name=""/>
        <dsp:cNvSpPr/>
      </dsp:nvSpPr>
      <dsp:spPr>
        <a:xfrm>
          <a:off x="4884834" y="4039128"/>
          <a:ext cx="1722389" cy="961900"/>
        </a:xfrm>
        <a:custGeom>
          <a:avLst/>
          <a:gdLst/>
          <a:ahLst/>
          <a:cxnLst/>
          <a:rect l="0" t="0" r="0" b="0"/>
          <a:pathLst>
            <a:path>
              <a:moveTo>
                <a:pt x="1698913" y="0"/>
              </a:moveTo>
              <a:lnTo>
                <a:pt x="1698913" y="840796"/>
              </a:lnTo>
              <a:lnTo>
                <a:pt x="0" y="840796"/>
              </a:lnTo>
              <a:lnTo>
                <a:pt x="0" y="948790"/>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BB11056-E55A-4E58-BBEC-AE9C23483CF8}">
      <dsp:nvSpPr>
        <dsp:cNvPr id="0" name=""/>
        <dsp:cNvSpPr/>
      </dsp:nvSpPr>
      <dsp:spPr>
        <a:xfrm>
          <a:off x="4615523" y="2437762"/>
          <a:ext cx="1991699" cy="905646"/>
        </a:xfrm>
        <a:custGeom>
          <a:avLst/>
          <a:gdLst/>
          <a:ahLst/>
          <a:cxnLst/>
          <a:rect l="0" t="0" r="0" b="0"/>
          <a:pathLst>
            <a:path>
              <a:moveTo>
                <a:pt x="0" y="0"/>
              </a:moveTo>
              <a:lnTo>
                <a:pt x="0" y="785308"/>
              </a:lnTo>
              <a:lnTo>
                <a:pt x="1905948" y="785308"/>
              </a:lnTo>
              <a:lnTo>
                <a:pt x="1905948" y="893301"/>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87E3966D-6475-474C-A890-EBA9B218259C}">
      <dsp:nvSpPr>
        <dsp:cNvPr id="0" name=""/>
        <dsp:cNvSpPr/>
      </dsp:nvSpPr>
      <dsp:spPr>
        <a:xfrm>
          <a:off x="2037558" y="3912640"/>
          <a:ext cx="950621" cy="774565"/>
        </a:xfrm>
        <a:custGeom>
          <a:avLst/>
          <a:gdLst/>
          <a:ahLst/>
          <a:cxnLst/>
          <a:rect l="0" t="0" r="0" b="0"/>
          <a:pathLst>
            <a:path>
              <a:moveTo>
                <a:pt x="0" y="0"/>
              </a:moveTo>
              <a:lnTo>
                <a:pt x="0" y="668505"/>
              </a:lnTo>
              <a:lnTo>
                <a:pt x="320579" y="668505"/>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C1CF5428-7AEA-4A02-9822-C44ED57D8409}">
      <dsp:nvSpPr>
        <dsp:cNvPr id="0" name=""/>
        <dsp:cNvSpPr/>
      </dsp:nvSpPr>
      <dsp:spPr>
        <a:xfrm>
          <a:off x="2037558" y="3912640"/>
          <a:ext cx="622007" cy="1452311"/>
        </a:xfrm>
        <a:custGeom>
          <a:avLst/>
          <a:gdLst/>
          <a:ahLst/>
          <a:cxnLst/>
          <a:rect l="0" t="0" r="0" b="0"/>
          <a:pathLst>
            <a:path>
              <a:moveTo>
                <a:pt x="49275" y="0"/>
              </a:moveTo>
              <a:lnTo>
                <a:pt x="45720" y="1573157"/>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D60D0B9-AB04-434F-A8E7-34D4A2DEED1B}">
      <dsp:nvSpPr>
        <dsp:cNvPr id="0" name=""/>
        <dsp:cNvSpPr/>
      </dsp:nvSpPr>
      <dsp:spPr>
        <a:xfrm>
          <a:off x="2532872" y="2437762"/>
          <a:ext cx="2082651" cy="923653"/>
        </a:xfrm>
        <a:custGeom>
          <a:avLst/>
          <a:gdLst/>
          <a:ahLst/>
          <a:cxnLst/>
          <a:rect l="0" t="0" r="0" b="0"/>
          <a:pathLst>
            <a:path>
              <a:moveTo>
                <a:pt x="1556466" y="0"/>
              </a:moveTo>
              <a:lnTo>
                <a:pt x="1556466" y="803070"/>
              </a:lnTo>
              <a:lnTo>
                <a:pt x="0" y="803070"/>
              </a:lnTo>
              <a:lnTo>
                <a:pt x="0" y="911064"/>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B70C2D14-2194-4CE7-89B9-3C998C6C7842}">
      <dsp:nvSpPr>
        <dsp:cNvPr id="0" name=""/>
        <dsp:cNvSpPr/>
      </dsp:nvSpPr>
      <dsp:spPr>
        <a:xfrm>
          <a:off x="4569803" y="921487"/>
          <a:ext cx="91440" cy="959304"/>
        </a:xfrm>
        <a:custGeom>
          <a:avLst/>
          <a:gdLst/>
          <a:ahLst/>
          <a:cxnLst/>
          <a:rect l="0" t="0" r="0" b="0"/>
          <a:pathLst>
            <a:path>
              <a:moveTo>
                <a:pt x="45720" y="0"/>
              </a:moveTo>
              <a:lnTo>
                <a:pt x="45720" y="946229"/>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DA71329-04F7-4560-A06C-41AA50B5803E}">
      <dsp:nvSpPr>
        <dsp:cNvPr id="0" name=""/>
        <dsp:cNvSpPr/>
      </dsp:nvSpPr>
      <dsp:spPr>
        <a:xfrm>
          <a:off x="3768953" y="3031"/>
          <a:ext cx="1873490" cy="918455"/>
        </a:xfrm>
        <a:prstGeom prst="rect">
          <a:avLst/>
        </a:prstGeom>
        <a:solidFill>
          <a:schemeClr val="accent6">
            <a:lumMod val="60000"/>
            <a:lumOff val="4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 lastClr="FFFFFF"/>
              </a:solidFill>
              <a:latin typeface="Calibri" panose="020F0502020204030204"/>
              <a:ea typeface="+mn-ea"/>
              <a:cs typeface="+mn-cs"/>
            </a:rPr>
            <a:t>Asses for risk of DVT</a:t>
          </a:r>
        </a:p>
      </dsp:txBody>
      <dsp:txXfrm>
        <a:off x="3768953" y="3031"/>
        <a:ext cx="1873490" cy="918455"/>
      </dsp:txXfrm>
    </dsp:sp>
    <dsp:sp modelId="{A86D57E1-496C-48E0-97D8-D3F5B8BEA9B5}">
      <dsp:nvSpPr>
        <dsp:cNvPr id="0" name=""/>
        <dsp:cNvSpPr/>
      </dsp:nvSpPr>
      <dsp:spPr>
        <a:xfrm>
          <a:off x="3917212" y="1880792"/>
          <a:ext cx="1396622" cy="556970"/>
        </a:xfrm>
        <a:prstGeom prst="rect">
          <a:avLst/>
        </a:prstGeom>
        <a:solidFill>
          <a:schemeClr val="accent6">
            <a:lumMod val="60000"/>
            <a:lumOff val="4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 lastClr="FFFFFF"/>
              </a:solidFill>
              <a:latin typeface="Calibri" panose="020F0502020204030204"/>
              <a:ea typeface="+mn-ea"/>
              <a:cs typeface="+mn-cs"/>
            </a:rPr>
            <a:t>Risk of bleeding</a:t>
          </a:r>
        </a:p>
      </dsp:txBody>
      <dsp:txXfrm>
        <a:off x="3917212" y="1880792"/>
        <a:ext cx="1396622" cy="556970"/>
      </dsp:txXfrm>
    </dsp:sp>
    <dsp:sp modelId="{F601312C-B78E-495B-9E74-C2F34144FB26}">
      <dsp:nvSpPr>
        <dsp:cNvPr id="0" name=""/>
        <dsp:cNvSpPr/>
      </dsp:nvSpPr>
      <dsp:spPr>
        <a:xfrm>
          <a:off x="1913729" y="3361416"/>
          <a:ext cx="1238284" cy="551224"/>
        </a:xfrm>
        <a:prstGeom prst="rect">
          <a:avLst/>
        </a:prstGeom>
        <a:solidFill>
          <a:schemeClr val="accent6">
            <a:lumMod val="60000"/>
            <a:lumOff val="4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 lastClr="FFFFFF"/>
              </a:solidFill>
              <a:latin typeface="Calibri" panose="020F0502020204030204"/>
              <a:ea typeface="+mn-ea"/>
              <a:cs typeface="+mn-cs"/>
            </a:rPr>
            <a:t>Mechanical</a:t>
          </a:r>
        </a:p>
        <a:p>
          <a:pPr marL="0" lvl="0" indent="0" algn="ctr" defTabSz="488950">
            <a:lnSpc>
              <a:spcPct val="90000"/>
            </a:lnSpc>
            <a:spcBef>
              <a:spcPct val="0"/>
            </a:spcBef>
            <a:spcAft>
              <a:spcPct val="35000"/>
            </a:spcAft>
            <a:buNone/>
          </a:pPr>
          <a:r>
            <a:rPr lang="en-US" sz="1100" kern="1200" dirty="0">
              <a:solidFill>
                <a:sysClr val="window" lastClr="FFFFFF"/>
              </a:solidFill>
              <a:latin typeface="Calibri" panose="020F0502020204030204"/>
              <a:ea typeface="+mn-ea"/>
              <a:cs typeface="+mn-cs"/>
            </a:rPr>
            <a:t>Prophylaxis</a:t>
          </a:r>
        </a:p>
      </dsp:txBody>
      <dsp:txXfrm>
        <a:off x="1913729" y="3361416"/>
        <a:ext cx="1238284" cy="551224"/>
      </dsp:txXfrm>
    </dsp:sp>
    <dsp:sp modelId="{E5F39CC1-C183-4C99-85D6-B766F4C33879}">
      <dsp:nvSpPr>
        <dsp:cNvPr id="0" name=""/>
        <dsp:cNvSpPr/>
      </dsp:nvSpPr>
      <dsp:spPr>
        <a:xfrm>
          <a:off x="2659565" y="5104271"/>
          <a:ext cx="1042722" cy="521361"/>
        </a:xfrm>
        <a:prstGeom prst="rect">
          <a:avLst/>
        </a:prstGeom>
        <a:solidFill>
          <a:schemeClr val="accent6">
            <a:lumMod val="60000"/>
            <a:lumOff val="4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Calibri" panose="020F0502020204030204"/>
              <a:ea typeface="+mn-ea"/>
              <a:cs typeface="+mn-cs"/>
            </a:rPr>
            <a:t>Graded compression stockings</a:t>
          </a:r>
        </a:p>
      </dsp:txBody>
      <dsp:txXfrm>
        <a:off x="2659565" y="5104271"/>
        <a:ext cx="1042722" cy="521361"/>
      </dsp:txXfrm>
    </dsp:sp>
    <dsp:sp modelId="{3F327361-60D8-4A40-BC7E-7FB84332FD26}">
      <dsp:nvSpPr>
        <dsp:cNvPr id="0" name=""/>
        <dsp:cNvSpPr/>
      </dsp:nvSpPr>
      <dsp:spPr>
        <a:xfrm>
          <a:off x="2988179" y="4329703"/>
          <a:ext cx="981201" cy="715005"/>
        </a:xfrm>
        <a:prstGeom prst="rect">
          <a:avLst/>
        </a:prstGeom>
        <a:solidFill>
          <a:schemeClr val="accent6">
            <a:lumMod val="60000"/>
            <a:lumOff val="4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 lastClr="FFFFFF"/>
              </a:solidFill>
              <a:latin typeface="Calibri" panose="020F0502020204030204"/>
              <a:ea typeface="+mn-ea"/>
              <a:cs typeface="+mn-cs"/>
            </a:rPr>
            <a:t>Intermittent Pneumatic compression device</a:t>
          </a:r>
        </a:p>
      </dsp:txBody>
      <dsp:txXfrm>
        <a:off x="2988179" y="4329703"/>
        <a:ext cx="981201" cy="715005"/>
      </dsp:txXfrm>
    </dsp:sp>
    <dsp:sp modelId="{865BBE23-1744-462B-9EFC-3CD2283510F1}">
      <dsp:nvSpPr>
        <dsp:cNvPr id="0" name=""/>
        <dsp:cNvSpPr/>
      </dsp:nvSpPr>
      <dsp:spPr>
        <a:xfrm>
          <a:off x="6040430" y="3343408"/>
          <a:ext cx="1133585" cy="695719"/>
        </a:xfrm>
        <a:prstGeom prst="rect">
          <a:avLst/>
        </a:prstGeom>
        <a:solidFill>
          <a:schemeClr val="accent6">
            <a:lumMod val="60000"/>
            <a:lumOff val="4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 lastClr="FFFFFF"/>
              </a:solidFill>
              <a:latin typeface="Calibri" panose="020F0502020204030204"/>
              <a:ea typeface="+mn-ea"/>
              <a:cs typeface="+mn-cs"/>
            </a:rPr>
            <a:t>Pharmacological</a:t>
          </a:r>
        </a:p>
        <a:p>
          <a:pPr marL="0" lvl="0" indent="0" algn="ctr" defTabSz="488950">
            <a:lnSpc>
              <a:spcPct val="90000"/>
            </a:lnSpc>
            <a:spcBef>
              <a:spcPct val="0"/>
            </a:spcBef>
            <a:spcAft>
              <a:spcPct val="35000"/>
            </a:spcAft>
            <a:buNone/>
          </a:pPr>
          <a:r>
            <a:rPr lang="en-US" sz="1100" kern="1200" dirty="0">
              <a:solidFill>
                <a:sysClr val="window" lastClr="FFFFFF"/>
              </a:solidFill>
              <a:latin typeface="Calibri" panose="020F0502020204030204"/>
              <a:ea typeface="+mn-ea"/>
              <a:cs typeface="+mn-cs"/>
            </a:rPr>
            <a:t>Prophylaxis</a:t>
          </a:r>
        </a:p>
      </dsp:txBody>
      <dsp:txXfrm>
        <a:off x="6040430" y="3343408"/>
        <a:ext cx="1133585" cy="695719"/>
      </dsp:txXfrm>
    </dsp:sp>
    <dsp:sp modelId="{2270693E-148A-4D70-8B8B-1CCF26BE17B2}">
      <dsp:nvSpPr>
        <dsp:cNvPr id="0" name=""/>
        <dsp:cNvSpPr/>
      </dsp:nvSpPr>
      <dsp:spPr>
        <a:xfrm>
          <a:off x="4363472" y="5001029"/>
          <a:ext cx="1042722" cy="521361"/>
        </a:xfrm>
        <a:prstGeom prst="rect">
          <a:avLst/>
        </a:prstGeom>
        <a:solidFill>
          <a:schemeClr val="accent6">
            <a:lumMod val="60000"/>
            <a:lumOff val="4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Calibri" panose="020F0502020204030204"/>
              <a:ea typeface="+mn-ea"/>
              <a:cs typeface="+mn-cs"/>
            </a:rPr>
            <a:t>Unfractionated heparin and LMWH</a:t>
          </a:r>
        </a:p>
      </dsp:txBody>
      <dsp:txXfrm>
        <a:off x="4363472" y="5001029"/>
        <a:ext cx="1042722" cy="521361"/>
      </dsp:txXfrm>
    </dsp:sp>
    <dsp:sp modelId="{19E4A088-97C3-4D99-B4B0-F1D242924535}">
      <dsp:nvSpPr>
        <dsp:cNvPr id="0" name=""/>
        <dsp:cNvSpPr/>
      </dsp:nvSpPr>
      <dsp:spPr>
        <a:xfrm>
          <a:off x="4847389" y="4524799"/>
          <a:ext cx="710333" cy="369973"/>
        </a:xfrm>
        <a:prstGeom prst="rect">
          <a:avLst/>
        </a:prstGeom>
        <a:solidFill>
          <a:schemeClr val="accent6">
            <a:lumMod val="60000"/>
            <a:lumOff val="4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 lastClr="FFFFFF"/>
              </a:solidFill>
              <a:latin typeface="Calibri" panose="020F0502020204030204"/>
              <a:ea typeface="+mn-ea"/>
              <a:cs typeface="+mn-cs"/>
            </a:rPr>
            <a:t>No</a:t>
          </a:r>
        </a:p>
      </dsp:txBody>
      <dsp:txXfrm>
        <a:off x="4847389" y="4524799"/>
        <a:ext cx="710333" cy="369973"/>
      </dsp:txXfrm>
    </dsp:sp>
    <dsp:sp modelId="{AB8F44D2-1C24-4DED-8C48-6BD01015EEB1}">
      <dsp:nvSpPr>
        <dsp:cNvPr id="0" name=""/>
        <dsp:cNvSpPr/>
      </dsp:nvSpPr>
      <dsp:spPr>
        <a:xfrm>
          <a:off x="7703479" y="5014276"/>
          <a:ext cx="1042722" cy="521361"/>
        </a:xfrm>
        <a:prstGeom prst="rect">
          <a:avLst/>
        </a:prstGeom>
        <a:solidFill>
          <a:schemeClr val="accent6">
            <a:lumMod val="60000"/>
            <a:lumOff val="4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Calibri" panose="020F0502020204030204"/>
              <a:ea typeface="+mn-ea"/>
              <a:cs typeface="+mn-cs"/>
            </a:rPr>
            <a:t>Heparinoids: </a:t>
          </a:r>
          <a:r>
            <a:rPr lang="en-US" sz="1200" kern="1200" dirty="0" err="1">
              <a:solidFill>
                <a:sysClr val="window" lastClr="FFFFFF"/>
              </a:solidFill>
              <a:latin typeface="Calibri" panose="020F0502020204030204"/>
              <a:ea typeface="+mn-ea"/>
              <a:cs typeface="+mn-cs"/>
            </a:rPr>
            <a:t>Fondaaparinux</a:t>
          </a:r>
          <a:endParaRPr lang="en-US" sz="1200" kern="1200" dirty="0">
            <a:solidFill>
              <a:sysClr val="window" lastClr="FFFFFF"/>
            </a:solidFill>
            <a:latin typeface="Calibri" panose="020F0502020204030204"/>
            <a:ea typeface="+mn-ea"/>
            <a:cs typeface="+mn-cs"/>
          </a:endParaRPr>
        </a:p>
      </dsp:txBody>
      <dsp:txXfrm>
        <a:off x="7703479" y="5014276"/>
        <a:ext cx="1042722" cy="521361"/>
      </dsp:txXfrm>
    </dsp:sp>
    <dsp:sp modelId="{B5B0154C-D9AC-4251-B320-B397163B30DF}">
      <dsp:nvSpPr>
        <dsp:cNvPr id="0" name=""/>
        <dsp:cNvSpPr/>
      </dsp:nvSpPr>
      <dsp:spPr>
        <a:xfrm>
          <a:off x="6740473" y="4617792"/>
          <a:ext cx="790310" cy="248157"/>
        </a:xfrm>
        <a:prstGeom prst="rect">
          <a:avLst/>
        </a:prstGeom>
        <a:solidFill>
          <a:schemeClr val="accent6">
            <a:lumMod val="60000"/>
            <a:lumOff val="4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 lastClr="FFFFFF"/>
              </a:solidFill>
              <a:latin typeface="Calibri" panose="020F0502020204030204"/>
              <a:ea typeface="+mn-ea"/>
              <a:cs typeface="+mn-cs"/>
            </a:rPr>
            <a:t>Yes</a:t>
          </a:r>
        </a:p>
      </dsp:txBody>
      <dsp:txXfrm>
        <a:off x="6740473" y="4617792"/>
        <a:ext cx="790310" cy="248157"/>
      </dsp:txXfrm>
    </dsp:sp>
    <dsp:sp modelId="{842EB036-E1CF-4801-B52F-60A8250BEB5B}">
      <dsp:nvSpPr>
        <dsp:cNvPr id="0" name=""/>
        <dsp:cNvSpPr/>
      </dsp:nvSpPr>
      <dsp:spPr>
        <a:xfrm>
          <a:off x="6083401" y="4233481"/>
          <a:ext cx="1042722" cy="261410"/>
        </a:xfrm>
        <a:prstGeom prst="rect">
          <a:avLst/>
        </a:prstGeom>
        <a:solidFill>
          <a:schemeClr val="accent6">
            <a:lumMod val="60000"/>
            <a:lumOff val="4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Calibri" panose="020F0502020204030204"/>
              <a:ea typeface="+mn-ea"/>
              <a:cs typeface="+mn-cs"/>
            </a:rPr>
            <a:t>HIT?</a:t>
          </a:r>
        </a:p>
      </dsp:txBody>
      <dsp:txXfrm>
        <a:off x="6083401" y="4233481"/>
        <a:ext cx="1042722" cy="261410"/>
      </dsp:txXfrm>
    </dsp:sp>
    <dsp:sp modelId="{29D50CF3-03BB-4514-A41E-2598873E4367}">
      <dsp:nvSpPr>
        <dsp:cNvPr id="0" name=""/>
        <dsp:cNvSpPr/>
      </dsp:nvSpPr>
      <dsp:spPr>
        <a:xfrm>
          <a:off x="3819874" y="2788393"/>
          <a:ext cx="776338" cy="258042"/>
        </a:xfrm>
        <a:prstGeom prst="rect">
          <a:avLst/>
        </a:prstGeom>
        <a:solidFill>
          <a:schemeClr val="accent6">
            <a:lumMod val="60000"/>
            <a:lumOff val="4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 lastClr="FFFFFF"/>
              </a:solidFill>
              <a:latin typeface="Calibri" panose="020F0502020204030204"/>
              <a:ea typeface="+mn-ea"/>
              <a:cs typeface="+mn-cs"/>
            </a:rPr>
            <a:t>Yes</a:t>
          </a:r>
        </a:p>
      </dsp:txBody>
      <dsp:txXfrm>
        <a:off x="3819874" y="2788393"/>
        <a:ext cx="776338" cy="258042"/>
      </dsp:txXfrm>
    </dsp:sp>
    <dsp:sp modelId="{2E18240B-4BF3-4564-96E7-39C6F2981AE0}">
      <dsp:nvSpPr>
        <dsp:cNvPr id="0" name=""/>
        <dsp:cNvSpPr/>
      </dsp:nvSpPr>
      <dsp:spPr>
        <a:xfrm>
          <a:off x="4993030" y="2800277"/>
          <a:ext cx="687028" cy="234273"/>
        </a:xfrm>
        <a:prstGeom prst="rect">
          <a:avLst/>
        </a:prstGeom>
        <a:solidFill>
          <a:schemeClr val="accent6">
            <a:lumMod val="60000"/>
            <a:lumOff val="4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 lastClr="FFFFFF"/>
              </a:solidFill>
              <a:latin typeface="Calibri" panose="020F0502020204030204"/>
              <a:ea typeface="+mn-ea"/>
              <a:cs typeface="+mn-cs"/>
            </a:rPr>
            <a:t>No</a:t>
          </a:r>
        </a:p>
      </dsp:txBody>
      <dsp:txXfrm>
        <a:off x="4993030" y="2800277"/>
        <a:ext cx="687028" cy="234273"/>
      </dsp:txXfrm>
    </dsp:sp>
    <dsp:sp modelId="{05A5F0CF-6A89-45B9-8F2F-CEE98231A999}">
      <dsp:nvSpPr>
        <dsp:cNvPr id="0" name=""/>
        <dsp:cNvSpPr/>
      </dsp:nvSpPr>
      <dsp:spPr>
        <a:xfrm>
          <a:off x="4172012" y="1300780"/>
          <a:ext cx="424200" cy="200718"/>
        </a:xfrm>
        <a:prstGeom prst="rect">
          <a:avLst/>
        </a:prstGeom>
        <a:solidFill>
          <a:schemeClr val="accent6">
            <a:lumMod val="60000"/>
            <a:lumOff val="4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ysClr val="window" lastClr="FFFFFF"/>
              </a:solidFill>
              <a:latin typeface="Calibri" panose="020F0502020204030204"/>
              <a:ea typeface="+mn-ea"/>
              <a:cs typeface="+mn-cs"/>
            </a:rPr>
            <a:t>Yes</a:t>
          </a:r>
        </a:p>
      </dsp:txBody>
      <dsp:txXfrm>
        <a:off x="4172012" y="1300780"/>
        <a:ext cx="424200" cy="20071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516E06-4772-4128-8B66-A1E7ABE153E1}" type="datetimeFigureOut">
              <a:rPr lang="en-IN" smtClean="0"/>
              <a:t>11-10-2023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4EAEE7-AAB4-429D-8A82-6624FD71A3A7}" type="slidenum">
              <a:rPr lang="en-IN" smtClean="0"/>
              <a:t>‹#›</a:t>
            </a:fld>
            <a:endParaRPr lang="en-IN"/>
          </a:p>
        </p:txBody>
      </p:sp>
    </p:spTree>
    <p:extLst>
      <p:ext uri="{BB962C8B-B14F-4D97-AF65-F5344CB8AC3E}">
        <p14:creationId xmlns:p14="http://schemas.microsoft.com/office/powerpoint/2010/main" val="326071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A4EAEE7-AAB4-429D-8A82-6624FD71A3A7}" type="slidenum">
              <a:rPr lang="en-IN" smtClean="0"/>
              <a:t>21</a:t>
            </a:fld>
            <a:endParaRPr lang="en-IN"/>
          </a:p>
        </p:txBody>
      </p:sp>
    </p:spTree>
    <p:extLst>
      <p:ext uri="{BB962C8B-B14F-4D97-AF65-F5344CB8AC3E}">
        <p14:creationId xmlns:p14="http://schemas.microsoft.com/office/powerpoint/2010/main" val="1962884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C16EA80-9569-443C-B4BC-333E7850694F}" type="datetimeFigureOut">
              <a:rPr lang="en-IN" smtClean="0"/>
              <a:t>11-10-2023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EFA8C71-1ED1-4328-8122-9B96FFB3AD60}" type="slidenum">
              <a:rPr lang="en-IN" smtClean="0"/>
              <a:t>‹#›</a:t>
            </a:fld>
            <a:endParaRPr lang="en-IN"/>
          </a:p>
        </p:txBody>
      </p:sp>
    </p:spTree>
    <p:extLst>
      <p:ext uri="{BB962C8B-B14F-4D97-AF65-F5344CB8AC3E}">
        <p14:creationId xmlns:p14="http://schemas.microsoft.com/office/powerpoint/2010/main" val="9862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16EA80-9569-443C-B4BC-333E7850694F}" type="datetimeFigureOut">
              <a:rPr lang="en-IN" smtClean="0"/>
              <a:t>11-10-2023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EFA8C71-1ED1-4328-8122-9B96FFB3AD60}" type="slidenum">
              <a:rPr lang="en-IN" smtClean="0"/>
              <a:t>‹#›</a:t>
            </a:fld>
            <a:endParaRPr lang="en-IN"/>
          </a:p>
        </p:txBody>
      </p:sp>
    </p:spTree>
    <p:extLst>
      <p:ext uri="{BB962C8B-B14F-4D97-AF65-F5344CB8AC3E}">
        <p14:creationId xmlns:p14="http://schemas.microsoft.com/office/powerpoint/2010/main" val="3904621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C16EA80-9569-443C-B4BC-333E7850694F}" type="datetimeFigureOut">
              <a:rPr lang="en-IN" smtClean="0"/>
              <a:t>11-10-2023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EFA8C71-1ED1-4328-8122-9B96FFB3AD60}" type="slidenum">
              <a:rPr lang="en-IN" smtClean="0"/>
              <a:t>‹#›</a:t>
            </a:fld>
            <a:endParaRPr lang="en-IN"/>
          </a:p>
        </p:txBody>
      </p:sp>
    </p:spTree>
    <p:extLst>
      <p:ext uri="{BB962C8B-B14F-4D97-AF65-F5344CB8AC3E}">
        <p14:creationId xmlns:p14="http://schemas.microsoft.com/office/powerpoint/2010/main" val="2089664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C16EA80-9569-443C-B4BC-333E7850694F}" type="datetimeFigureOut">
              <a:rPr lang="en-IN" smtClean="0"/>
              <a:t>11-10-2023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EFA8C71-1ED1-4328-8122-9B96FFB3AD60}" type="slidenum">
              <a:rPr lang="en-IN" smtClean="0"/>
              <a:t>‹#›</a:t>
            </a:fld>
            <a:endParaRPr lang="en-IN"/>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41321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16EA80-9569-443C-B4BC-333E7850694F}" type="datetimeFigureOut">
              <a:rPr lang="en-IN" smtClean="0"/>
              <a:t>11-10-2023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EFA8C71-1ED1-4328-8122-9B96FFB3AD60}" type="slidenum">
              <a:rPr lang="en-IN" smtClean="0"/>
              <a:t>‹#›</a:t>
            </a:fld>
            <a:endParaRPr lang="en-IN"/>
          </a:p>
        </p:txBody>
      </p:sp>
    </p:spTree>
    <p:extLst>
      <p:ext uri="{BB962C8B-B14F-4D97-AF65-F5344CB8AC3E}">
        <p14:creationId xmlns:p14="http://schemas.microsoft.com/office/powerpoint/2010/main" val="3379082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C16EA80-9569-443C-B4BC-333E7850694F}" type="datetimeFigureOut">
              <a:rPr lang="en-IN" smtClean="0"/>
              <a:t>11-10-2023</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EFA8C71-1ED1-4328-8122-9B96FFB3AD60}" type="slidenum">
              <a:rPr lang="en-IN" smtClean="0"/>
              <a:t>‹#›</a:t>
            </a:fld>
            <a:endParaRPr lang="en-IN"/>
          </a:p>
        </p:txBody>
      </p:sp>
    </p:spTree>
    <p:extLst>
      <p:ext uri="{BB962C8B-B14F-4D97-AF65-F5344CB8AC3E}">
        <p14:creationId xmlns:p14="http://schemas.microsoft.com/office/powerpoint/2010/main" val="1221692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C16EA80-9569-443C-B4BC-333E7850694F}" type="datetimeFigureOut">
              <a:rPr lang="en-IN" smtClean="0"/>
              <a:t>11-10-2023</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EFA8C71-1ED1-4328-8122-9B96FFB3AD60}" type="slidenum">
              <a:rPr lang="en-IN" smtClean="0"/>
              <a:t>‹#›</a:t>
            </a:fld>
            <a:endParaRPr lang="en-IN"/>
          </a:p>
        </p:txBody>
      </p:sp>
    </p:spTree>
    <p:extLst>
      <p:ext uri="{BB962C8B-B14F-4D97-AF65-F5344CB8AC3E}">
        <p14:creationId xmlns:p14="http://schemas.microsoft.com/office/powerpoint/2010/main" val="1181461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16EA80-9569-443C-B4BC-333E7850694F}" type="datetimeFigureOut">
              <a:rPr lang="en-IN" smtClean="0"/>
              <a:t>11-10-2023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EFA8C71-1ED1-4328-8122-9B96FFB3AD60}" type="slidenum">
              <a:rPr lang="en-IN" smtClean="0"/>
              <a:t>‹#›</a:t>
            </a:fld>
            <a:endParaRPr lang="en-IN"/>
          </a:p>
        </p:txBody>
      </p:sp>
    </p:spTree>
    <p:extLst>
      <p:ext uri="{BB962C8B-B14F-4D97-AF65-F5344CB8AC3E}">
        <p14:creationId xmlns:p14="http://schemas.microsoft.com/office/powerpoint/2010/main" val="906802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16EA80-9569-443C-B4BC-333E7850694F}" type="datetimeFigureOut">
              <a:rPr lang="en-IN" smtClean="0"/>
              <a:t>11-10-2023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EFA8C71-1ED1-4328-8122-9B96FFB3AD60}" type="slidenum">
              <a:rPr lang="en-IN" smtClean="0"/>
              <a:t>‹#›</a:t>
            </a:fld>
            <a:endParaRPr lang="en-IN"/>
          </a:p>
        </p:txBody>
      </p:sp>
    </p:spTree>
    <p:extLst>
      <p:ext uri="{BB962C8B-B14F-4D97-AF65-F5344CB8AC3E}">
        <p14:creationId xmlns:p14="http://schemas.microsoft.com/office/powerpoint/2010/main" val="1680331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C16EA80-9569-443C-B4BC-333E7850694F}" type="datetimeFigureOut">
              <a:rPr lang="en-IN" smtClean="0"/>
              <a:t>11-10-2023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EFA8C71-1ED1-4328-8122-9B96FFB3AD60}" type="slidenum">
              <a:rPr lang="en-IN" smtClean="0"/>
              <a:t>‹#›</a:t>
            </a:fld>
            <a:endParaRPr lang="en-IN"/>
          </a:p>
        </p:txBody>
      </p:sp>
    </p:spTree>
    <p:extLst>
      <p:ext uri="{BB962C8B-B14F-4D97-AF65-F5344CB8AC3E}">
        <p14:creationId xmlns:p14="http://schemas.microsoft.com/office/powerpoint/2010/main" val="2185268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16EA80-9569-443C-B4BC-333E7850694F}" type="datetimeFigureOut">
              <a:rPr lang="en-IN" smtClean="0"/>
              <a:t>11-10-2023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EFA8C71-1ED1-4328-8122-9B96FFB3AD60}" type="slidenum">
              <a:rPr lang="en-IN" smtClean="0"/>
              <a:t>‹#›</a:t>
            </a:fld>
            <a:endParaRPr lang="en-IN"/>
          </a:p>
        </p:txBody>
      </p:sp>
    </p:spTree>
    <p:extLst>
      <p:ext uri="{BB962C8B-B14F-4D97-AF65-F5344CB8AC3E}">
        <p14:creationId xmlns:p14="http://schemas.microsoft.com/office/powerpoint/2010/main" val="734152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16EA80-9569-443C-B4BC-333E7850694F}" type="datetimeFigureOut">
              <a:rPr lang="en-IN" smtClean="0"/>
              <a:t>11-10-2023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EFA8C71-1ED1-4328-8122-9B96FFB3AD60}" type="slidenum">
              <a:rPr lang="en-IN" smtClean="0"/>
              <a:t>‹#›</a:t>
            </a:fld>
            <a:endParaRPr lang="en-IN"/>
          </a:p>
        </p:txBody>
      </p:sp>
    </p:spTree>
    <p:extLst>
      <p:ext uri="{BB962C8B-B14F-4D97-AF65-F5344CB8AC3E}">
        <p14:creationId xmlns:p14="http://schemas.microsoft.com/office/powerpoint/2010/main" val="1466591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16EA80-9569-443C-B4BC-333E7850694F}" type="datetimeFigureOut">
              <a:rPr lang="en-IN" smtClean="0"/>
              <a:t>11-10-2023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EFA8C71-1ED1-4328-8122-9B96FFB3AD60}" type="slidenum">
              <a:rPr lang="en-IN" smtClean="0"/>
              <a:t>‹#›</a:t>
            </a:fld>
            <a:endParaRPr lang="en-IN"/>
          </a:p>
        </p:txBody>
      </p:sp>
    </p:spTree>
    <p:extLst>
      <p:ext uri="{BB962C8B-B14F-4D97-AF65-F5344CB8AC3E}">
        <p14:creationId xmlns:p14="http://schemas.microsoft.com/office/powerpoint/2010/main" val="422024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C16EA80-9569-443C-B4BC-333E7850694F}" type="datetimeFigureOut">
              <a:rPr lang="en-IN" smtClean="0"/>
              <a:t>11-10-2023</a:t>
            </a:fld>
            <a:endParaRPr lang="en-IN"/>
          </a:p>
        </p:txBody>
      </p:sp>
      <p:sp>
        <p:nvSpPr>
          <p:cNvPr id="5" name="Footer Placeholder 3"/>
          <p:cNvSpPr>
            <a:spLocks noGrp="1"/>
          </p:cNvSpPr>
          <p:nvPr>
            <p:ph type="ftr" sz="quarter" idx="11"/>
          </p:nvPr>
        </p:nvSpPr>
        <p:spPr/>
        <p:txBody>
          <a:bodyPr/>
          <a:lstStyle/>
          <a:p>
            <a:endParaRPr lang="en-IN"/>
          </a:p>
        </p:txBody>
      </p:sp>
      <p:sp>
        <p:nvSpPr>
          <p:cNvPr id="6" name="Slide Number Placeholder 4"/>
          <p:cNvSpPr>
            <a:spLocks noGrp="1"/>
          </p:cNvSpPr>
          <p:nvPr>
            <p:ph type="sldNum" sz="quarter" idx="12"/>
          </p:nvPr>
        </p:nvSpPr>
        <p:spPr/>
        <p:txBody>
          <a:bodyPr/>
          <a:lstStyle/>
          <a:p>
            <a:fld id="{9EFA8C71-1ED1-4328-8122-9B96FFB3AD60}" type="slidenum">
              <a:rPr lang="en-IN" smtClean="0"/>
              <a:t>‹#›</a:t>
            </a:fld>
            <a:endParaRPr lang="en-IN"/>
          </a:p>
        </p:txBody>
      </p:sp>
    </p:spTree>
    <p:extLst>
      <p:ext uri="{BB962C8B-B14F-4D97-AF65-F5344CB8AC3E}">
        <p14:creationId xmlns:p14="http://schemas.microsoft.com/office/powerpoint/2010/main" val="3250992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C16EA80-9569-443C-B4BC-333E7850694F}" type="datetimeFigureOut">
              <a:rPr lang="en-IN" smtClean="0"/>
              <a:t>11-10-2023</a:t>
            </a:fld>
            <a:endParaRPr lang="en-IN"/>
          </a:p>
        </p:txBody>
      </p:sp>
      <p:sp>
        <p:nvSpPr>
          <p:cNvPr id="5" name="Footer Placeholder 2"/>
          <p:cNvSpPr>
            <a:spLocks noGrp="1"/>
          </p:cNvSpPr>
          <p:nvPr>
            <p:ph type="ftr" sz="quarter" idx="11"/>
          </p:nvPr>
        </p:nvSpPr>
        <p:spPr/>
        <p:txBody>
          <a:bodyPr/>
          <a:lstStyle/>
          <a:p>
            <a:endParaRPr lang="en-IN"/>
          </a:p>
        </p:txBody>
      </p:sp>
      <p:sp>
        <p:nvSpPr>
          <p:cNvPr id="6" name="Slide Number Placeholder 3"/>
          <p:cNvSpPr>
            <a:spLocks noGrp="1"/>
          </p:cNvSpPr>
          <p:nvPr>
            <p:ph type="sldNum" sz="quarter" idx="12"/>
          </p:nvPr>
        </p:nvSpPr>
        <p:spPr/>
        <p:txBody>
          <a:bodyPr/>
          <a:lstStyle/>
          <a:p>
            <a:fld id="{9EFA8C71-1ED1-4328-8122-9B96FFB3AD60}" type="slidenum">
              <a:rPr lang="en-IN" smtClean="0"/>
              <a:t>‹#›</a:t>
            </a:fld>
            <a:endParaRPr lang="en-IN"/>
          </a:p>
        </p:txBody>
      </p:sp>
    </p:spTree>
    <p:extLst>
      <p:ext uri="{BB962C8B-B14F-4D97-AF65-F5344CB8AC3E}">
        <p14:creationId xmlns:p14="http://schemas.microsoft.com/office/powerpoint/2010/main" val="338375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C16EA80-9569-443C-B4BC-333E7850694F}" type="datetimeFigureOut">
              <a:rPr lang="en-IN" smtClean="0"/>
              <a:t>11-10-2023</a:t>
            </a:fld>
            <a:endParaRPr lang="en-IN"/>
          </a:p>
        </p:txBody>
      </p:sp>
      <p:sp>
        <p:nvSpPr>
          <p:cNvPr id="5" name="Footer Placeholder 5"/>
          <p:cNvSpPr>
            <a:spLocks noGrp="1"/>
          </p:cNvSpPr>
          <p:nvPr>
            <p:ph type="ftr" sz="quarter" idx="11"/>
          </p:nvPr>
        </p:nvSpPr>
        <p:spPr/>
        <p:txBody>
          <a:bodyPr/>
          <a:lstStyle/>
          <a:p>
            <a:endParaRPr lang="en-IN"/>
          </a:p>
        </p:txBody>
      </p:sp>
      <p:sp>
        <p:nvSpPr>
          <p:cNvPr id="6" name="Slide Number Placeholder 6"/>
          <p:cNvSpPr>
            <a:spLocks noGrp="1"/>
          </p:cNvSpPr>
          <p:nvPr>
            <p:ph type="sldNum" sz="quarter" idx="12"/>
          </p:nvPr>
        </p:nvSpPr>
        <p:spPr/>
        <p:txBody>
          <a:bodyPr/>
          <a:lstStyle/>
          <a:p>
            <a:fld id="{9EFA8C71-1ED1-4328-8122-9B96FFB3AD60}" type="slidenum">
              <a:rPr lang="en-IN" smtClean="0"/>
              <a:t>‹#›</a:t>
            </a:fld>
            <a:endParaRPr lang="en-IN"/>
          </a:p>
        </p:txBody>
      </p:sp>
    </p:spTree>
    <p:extLst>
      <p:ext uri="{BB962C8B-B14F-4D97-AF65-F5344CB8AC3E}">
        <p14:creationId xmlns:p14="http://schemas.microsoft.com/office/powerpoint/2010/main" val="2631878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16EA80-9569-443C-B4BC-333E7850694F}" type="datetimeFigureOut">
              <a:rPr lang="en-IN" smtClean="0"/>
              <a:t>11-10-2023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EFA8C71-1ED1-4328-8122-9B96FFB3AD60}" type="slidenum">
              <a:rPr lang="en-IN" smtClean="0"/>
              <a:t>‹#›</a:t>
            </a:fld>
            <a:endParaRPr lang="en-IN"/>
          </a:p>
        </p:txBody>
      </p:sp>
    </p:spTree>
    <p:extLst>
      <p:ext uri="{BB962C8B-B14F-4D97-AF65-F5344CB8AC3E}">
        <p14:creationId xmlns:p14="http://schemas.microsoft.com/office/powerpoint/2010/main" val="3729705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C16EA80-9569-443C-B4BC-333E7850694F}" type="datetimeFigureOut">
              <a:rPr lang="en-IN" smtClean="0"/>
              <a:t>11-10-2023</a:t>
            </a:fld>
            <a:endParaRPr lang="en-IN"/>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N"/>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EFA8C71-1ED1-4328-8122-9B96FFB3AD60}" type="slidenum">
              <a:rPr lang="en-IN" smtClean="0"/>
              <a:t>‹#›</a:t>
            </a:fld>
            <a:endParaRPr lang="en-IN"/>
          </a:p>
        </p:txBody>
      </p:sp>
    </p:spTree>
    <p:extLst>
      <p:ext uri="{BB962C8B-B14F-4D97-AF65-F5344CB8AC3E}">
        <p14:creationId xmlns:p14="http://schemas.microsoft.com/office/powerpoint/2010/main" val="3686964159"/>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en.wikipedia.org/wiki/Olanzapine" TargetMode="External"/><Relationship Id="rId7" Type="http://schemas.openxmlformats.org/officeDocument/2006/relationships/image" Target="../media/image7.jpeg"/><Relationship Id="rId2" Type="http://schemas.openxmlformats.org/officeDocument/2006/relationships/hyperlink" Target="https://en.wikipedia.org/wiki/Risperidone" TargetMode="Externa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s://en.wikipedia.org/wiki/Trazodone" TargetMode="External"/><Relationship Id="rId4" Type="http://schemas.openxmlformats.org/officeDocument/2006/relationships/hyperlink" Target="https://en.wikipedia.org/wiki/Quetiapin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F04F1-3329-49D1-059B-2D068DB429FE}"/>
              </a:ext>
            </a:extLst>
          </p:cNvPr>
          <p:cNvSpPr>
            <a:spLocks noGrp="1"/>
          </p:cNvSpPr>
          <p:nvPr>
            <p:ph type="title"/>
          </p:nvPr>
        </p:nvSpPr>
        <p:spPr>
          <a:xfrm>
            <a:off x="646111" y="452718"/>
            <a:ext cx="9404723" cy="1326872"/>
          </a:xfrm>
        </p:spPr>
        <p:txBody>
          <a:bodyPr/>
          <a:lstStyle/>
          <a:p>
            <a:r>
              <a:rPr lang="en-IN" sz="4800" b="1" dirty="0">
                <a:solidFill>
                  <a:srgbClr val="FF0000"/>
                </a:solidFill>
                <a:latin typeface="Times New Roman" panose="02020603050405020304" pitchFamily="18" charset="0"/>
                <a:ea typeface="STZhongsong" panose="02010600040101010101" pitchFamily="2" charset="-122"/>
                <a:cs typeface="Times New Roman" panose="02020603050405020304" pitchFamily="18" charset="0"/>
              </a:rPr>
              <a:t>                       ICU PROTOCOL</a:t>
            </a:r>
          </a:p>
        </p:txBody>
      </p:sp>
      <p:sp>
        <p:nvSpPr>
          <p:cNvPr id="3" name="Content Placeholder 2">
            <a:extLst>
              <a:ext uri="{FF2B5EF4-FFF2-40B4-BE49-F238E27FC236}">
                <a16:creationId xmlns:a16="http://schemas.microsoft.com/office/drawing/2014/main" id="{9D4DB95F-EC6F-FC42-3570-BE89AF6323A4}"/>
              </a:ext>
            </a:extLst>
          </p:cNvPr>
          <p:cNvSpPr>
            <a:spLocks noGrp="1"/>
          </p:cNvSpPr>
          <p:nvPr>
            <p:ph idx="1"/>
          </p:nvPr>
        </p:nvSpPr>
        <p:spPr>
          <a:xfrm>
            <a:off x="5459506" y="3910649"/>
            <a:ext cx="5961947" cy="1887070"/>
          </a:xfrm>
        </p:spPr>
        <p:txBody>
          <a:bodyPr/>
          <a:lstStyle/>
          <a:p>
            <a:pPr marL="0" marR="0" lvl="0" indent="0" algn="ctr" defTabSz="771571" rtl="0" eaLnBrk="1" fontAlgn="auto" latinLnBrk="0" hangingPunct="1">
              <a:spcBef>
                <a:spcPts val="844"/>
              </a:spcBef>
              <a:spcAft>
                <a:spcPts val="0"/>
              </a:spcAft>
              <a:buClrTx/>
              <a:buSzTx/>
              <a:buFont typeface="Arial" panose="020B0604020202020204" pitchFamily="34" charset="0"/>
              <a:buNone/>
              <a:tabLst/>
              <a:defRPr/>
            </a:pPr>
            <a:r>
              <a:rPr kumimoji="0" lang="en-IN" sz="28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DR VINOD SRIVASTAVA</a:t>
            </a:r>
          </a:p>
          <a:p>
            <a:pPr marL="0" marR="0" lvl="0" indent="0" algn="ctr" defTabSz="771571" rtl="0" eaLnBrk="1" fontAlgn="auto" latinLnBrk="0" hangingPunct="1">
              <a:spcBef>
                <a:spcPts val="844"/>
              </a:spcBef>
              <a:spcAft>
                <a:spcPts val="0"/>
              </a:spcAft>
              <a:buClrTx/>
              <a:buSzTx/>
              <a:buFont typeface="Arial" panose="020B0604020202020204" pitchFamily="34" charset="0"/>
              <a:buNone/>
              <a:tabLst/>
              <a:defRPr/>
            </a:pPr>
            <a:r>
              <a:rPr kumimoji="0" lang="en-IN" sz="20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                      Associate Professor,</a:t>
            </a:r>
          </a:p>
          <a:p>
            <a:pPr marL="0" marR="0" lvl="0" indent="0" algn="ctr" defTabSz="771571" rtl="0" eaLnBrk="1" fontAlgn="auto" latinLnBrk="0" hangingPunct="1">
              <a:spcBef>
                <a:spcPts val="844"/>
              </a:spcBef>
              <a:spcAft>
                <a:spcPts val="0"/>
              </a:spcAft>
              <a:buClrTx/>
              <a:buSzTx/>
              <a:buFont typeface="Arial" panose="020B0604020202020204" pitchFamily="34" charset="0"/>
              <a:buNone/>
              <a:tabLst/>
              <a:defRPr/>
            </a:pPr>
            <a:r>
              <a:rPr kumimoji="0" lang="en-IN" sz="20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                  Department  Anaesthesiology &amp; critical care, KGMU</a:t>
            </a:r>
          </a:p>
          <a:p>
            <a:endParaRPr lang="en-IN" dirty="0"/>
          </a:p>
        </p:txBody>
      </p:sp>
      <p:pic>
        <p:nvPicPr>
          <p:cNvPr id="4" name="Picture 3" descr="kgmu.org">
            <a:extLst>
              <a:ext uri="{FF2B5EF4-FFF2-40B4-BE49-F238E27FC236}">
                <a16:creationId xmlns:a16="http://schemas.microsoft.com/office/drawing/2014/main" id="{CD785506-8DF9-6E6C-50F1-0D176A5144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21" y="0"/>
            <a:ext cx="2037545" cy="16426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54996D7-90D3-E5E7-97DC-C1C71B106C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4456" y="0"/>
            <a:ext cx="2037544" cy="1779590"/>
          </a:xfrm>
          <a:prstGeom prst="rect">
            <a:avLst/>
          </a:prstGeom>
        </p:spPr>
      </p:pic>
    </p:spTree>
    <p:extLst>
      <p:ext uri="{BB962C8B-B14F-4D97-AF65-F5344CB8AC3E}">
        <p14:creationId xmlns:p14="http://schemas.microsoft.com/office/powerpoint/2010/main" val="1116589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0E60A-D81E-C72E-1C48-62B6CE322B25}"/>
              </a:ext>
            </a:extLst>
          </p:cNvPr>
          <p:cNvSpPr>
            <a:spLocks noGrp="1"/>
          </p:cNvSpPr>
          <p:nvPr>
            <p:ph type="title"/>
          </p:nvPr>
        </p:nvSpPr>
        <p:spPr>
          <a:xfrm>
            <a:off x="1103312" y="439271"/>
            <a:ext cx="9404723" cy="703729"/>
          </a:xfrm>
        </p:spPr>
        <p:txBody>
          <a:bodyPr/>
          <a:lstStyle/>
          <a:p>
            <a:r>
              <a:rPr lang="en-IN" sz="4000" dirty="0">
                <a:solidFill>
                  <a:srgbClr val="FF0000"/>
                </a:solidFill>
                <a:latin typeface="Times New Roman" panose="02020603050405020304" pitchFamily="18" charset="0"/>
                <a:cs typeface="Times New Roman" panose="02020603050405020304" pitchFamily="18" charset="0"/>
              </a:rPr>
              <a:t>         </a:t>
            </a:r>
            <a:r>
              <a:rPr lang="en-IN" sz="4000" b="1" dirty="0">
                <a:solidFill>
                  <a:srgbClr val="FF0000"/>
                </a:solidFill>
                <a:latin typeface="Times New Roman" panose="02020603050405020304" pitchFamily="18" charset="0"/>
                <a:cs typeface="Times New Roman" panose="02020603050405020304" pitchFamily="18" charset="0"/>
              </a:rPr>
              <a:t>General guidelines for Analgesia </a:t>
            </a:r>
          </a:p>
        </p:txBody>
      </p:sp>
      <p:sp>
        <p:nvSpPr>
          <p:cNvPr id="3" name="Content Placeholder 2">
            <a:extLst>
              <a:ext uri="{FF2B5EF4-FFF2-40B4-BE49-F238E27FC236}">
                <a16:creationId xmlns:a16="http://schemas.microsoft.com/office/drawing/2014/main" id="{C9554DCE-BF1D-B73A-F5CF-11B97F7A2462}"/>
              </a:ext>
            </a:extLst>
          </p:cNvPr>
          <p:cNvSpPr>
            <a:spLocks noGrp="1"/>
          </p:cNvSpPr>
          <p:nvPr>
            <p:ph idx="1"/>
          </p:nvPr>
        </p:nvSpPr>
        <p:spPr>
          <a:xfrm>
            <a:off x="1103312" y="1264024"/>
            <a:ext cx="9560206" cy="4984375"/>
          </a:xfrm>
        </p:spPr>
        <p:txBody>
          <a:bodyPr>
            <a:normAutofit/>
          </a:bodyPr>
          <a:lstStyle/>
          <a:p>
            <a:r>
              <a:rPr lang="en-IN" sz="2400" dirty="0">
                <a:latin typeface="Times New Roman" panose="02020603050405020304" pitchFamily="18" charset="0"/>
                <a:cs typeface="Times New Roman" panose="02020603050405020304" pitchFamily="18" charset="0"/>
              </a:rPr>
              <a:t>Analgesia is always given with sedation in ICU setting </a:t>
            </a:r>
          </a:p>
          <a:p>
            <a:r>
              <a:rPr lang="en-IN" sz="2400" dirty="0">
                <a:latin typeface="Times New Roman" panose="02020603050405020304" pitchFamily="18" charset="0"/>
                <a:cs typeface="Times New Roman" panose="02020603050405020304" pitchFamily="18" charset="0"/>
              </a:rPr>
              <a:t>Analgesia is covered earlier before sedation of patient to reduce incidence of  delirium</a:t>
            </a:r>
          </a:p>
          <a:p>
            <a:r>
              <a:rPr lang="en-IN" sz="2400" dirty="0">
                <a:latin typeface="Times New Roman" panose="02020603050405020304" pitchFamily="18" charset="0"/>
                <a:cs typeface="Times New Roman" panose="02020603050405020304" pitchFamily="18" charset="0"/>
              </a:rPr>
              <a:t>Multi mode of analgesia can be used</a:t>
            </a:r>
          </a:p>
          <a:p>
            <a:r>
              <a:rPr lang="en-IN" sz="2400" dirty="0">
                <a:latin typeface="Times New Roman" panose="02020603050405020304" pitchFamily="18" charset="0"/>
                <a:cs typeface="Times New Roman" panose="02020603050405020304" pitchFamily="18" charset="0"/>
              </a:rPr>
              <a:t>Types of analgesia :  </a:t>
            </a:r>
          </a:p>
          <a:p>
            <a:r>
              <a:rPr lang="en-IN" sz="2400" dirty="0">
                <a:latin typeface="Times New Roman" panose="02020603050405020304" pitchFamily="18" charset="0"/>
                <a:cs typeface="Times New Roman" panose="02020603050405020304" pitchFamily="18" charset="0"/>
              </a:rPr>
              <a:t>                               Intravenous :opioid and Non-opioids</a:t>
            </a:r>
          </a:p>
          <a:p>
            <a:pPr marL="0" indent="0">
              <a:buNone/>
            </a:pPr>
            <a:r>
              <a:rPr lang="en-IN" sz="2400" dirty="0">
                <a:latin typeface="Times New Roman" panose="02020603050405020304" pitchFamily="18" charset="0"/>
                <a:cs typeface="Times New Roman" panose="02020603050405020304" pitchFamily="18" charset="0"/>
              </a:rPr>
              <a:t>                                    Regional anaesthesia: Central neuraxial or peripheral   </a:t>
            </a:r>
          </a:p>
          <a:p>
            <a:pPr marL="0" indent="0">
              <a:buNone/>
            </a:pPr>
            <a:r>
              <a:rPr lang="en-IN" sz="2400" dirty="0">
                <a:latin typeface="Times New Roman" panose="02020603050405020304" pitchFamily="18" charset="0"/>
                <a:cs typeface="Times New Roman" panose="02020603050405020304" pitchFamily="18" charset="0"/>
              </a:rPr>
              <a:t>                                     nerve block </a:t>
            </a:r>
          </a:p>
          <a:p>
            <a:pPr marL="0" indent="0">
              <a:buNone/>
            </a:pPr>
            <a:r>
              <a:rPr lang="en-IN" sz="2400" dirty="0">
                <a:latin typeface="Times New Roman" panose="02020603050405020304" pitchFamily="18" charset="0"/>
                <a:cs typeface="Times New Roman" panose="02020603050405020304" pitchFamily="18" charset="0"/>
              </a:rPr>
              <a:t>                                    Transdermal patch            </a:t>
            </a:r>
          </a:p>
        </p:txBody>
      </p:sp>
      <p:pic>
        <p:nvPicPr>
          <p:cNvPr id="4" name="Picture 3" descr="kgmu.org">
            <a:extLst>
              <a:ext uri="{FF2B5EF4-FFF2-40B4-BE49-F238E27FC236}">
                <a16:creationId xmlns:a16="http://schemas.microsoft.com/office/drawing/2014/main" id="{FAC7180E-65F9-A28C-2BA5-E2EE0956A9D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567878" cy="12640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5615ADB-6BCA-F364-533D-257E91D160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7012" y="0"/>
            <a:ext cx="1804987" cy="1576475"/>
          </a:xfrm>
          <a:prstGeom prst="rect">
            <a:avLst/>
          </a:prstGeom>
        </p:spPr>
      </p:pic>
    </p:spTree>
    <p:extLst>
      <p:ext uri="{BB962C8B-B14F-4D97-AF65-F5344CB8AC3E}">
        <p14:creationId xmlns:p14="http://schemas.microsoft.com/office/powerpoint/2010/main" val="374078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88D51-C009-0822-4ECC-F3382DA2DBE1}"/>
              </a:ext>
            </a:extLst>
          </p:cNvPr>
          <p:cNvSpPr>
            <a:spLocks noGrp="1"/>
          </p:cNvSpPr>
          <p:nvPr>
            <p:ph type="title"/>
          </p:nvPr>
        </p:nvSpPr>
        <p:spPr>
          <a:xfrm>
            <a:off x="646111" y="452718"/>
            <a:ext cx="10096527" cy="1400530"/>
          </a:xfrm>
        </p:spPr>
        <p:txBody>
          <a:bodyPr/>
          <a:lstStyle/>
          <a:p>
            <a:r>
              <a:rPr lang="en-IN" dirty="0">
                <a:solidFill>
                  <a:srgbClr val="FF0000"/>
                </a:solidFill>
                <a:latin typeface="Times New Roman" panose="02020603050405020304" pitchFamily="18" charset="0"/>
                <a:cs typeface="Times New Roman" panose="02020603050405020304" pitchFamily="18" charset="0"/>
              </a:rPr>
              <a:t>     </a:t>
            </a:r>
            <a:r>
              <a:rPr lang="en-IN" sz="4000" b="1" dirty="0">
                <a:solidFill>
                  <a:srgbClr val="FF0000"/>
                </a:solidFill>
                <a:latin typeface="Times New Roman" panose="02020603050405020304" pitchFamily="18" charset="0"/>
                <a:cs typeface="Times New Roman" panose="02020603050405020304" pitchFamily="18" charset="0"/>
              </a:rPr>
              <a:t>Scale used for assessment of sedation</a:t>
            </a:r>
            <a:endParaRPr lang="en-IN"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0D6CE84-EB7A-7620-255F-30FD93B054D4}"/>
              </a:ext>
            </a:extLst>
          </p:cNvPr>
          <p:cNvSpPr>
            <a:spLocks noGrp="1"/>
          </p:cNvSpPr>
          <p:nvPr>
            <p:ph idx="1"/>
          </p:nvPr>
        </p:nvSpPr>
        <p:spPr>
          <a:xfrm>
            <a:off x="690548" y="1290918"/>
            <a:ext cx="10515600" cy="4943195"/>
          </a:xfrm>
        </p:spPr>
        <p:txBody>
          <a:bodyPr/>
          <a:lstStyle/>
          <a:p>
            <a:r>
              <a:rPr lang="en-IN" sz="2800" dirty="0">
                <a:solidFill>
                  <a:srgbClr val="0070C0"/>
                </a:solidFill>
                <a:latin typeface="Times New Roman" panose="02020603050405020304" pitchFamily="18" charset="0"/>
                <a:cs typeface="Times New Roman" panose="02020603050405020304" pitchFamily="18" charset="0"/>
              </a:rPr>
              <a:t>     Richmond Agitation Sedation Scale (RASS)</a:t>
            </a:r>
          </a:p>
          <a:p>
            <a:endParaRPr lang="en-IN" dirty="0"/>
          </a:p>
        </p:txBody>
      </p:sp>
      <p:pic>
        <p:nvPicPr>
          <p:cNvPr id="5" name="Picture 4">
            <a:extLst>
              <a:ext uri="{FF2B5EF4-FFF2-40B4-BE49-F238E27FC236}">
                <a16:creationId xmlns:a16="http://schemas.microsoft.com/office/drawing/2014/main" id="{C45D8AEE-7539-301A-8AAB-3EC7C4416B06}"/>
              </a:ext>
            </a:extLst>
          </p:cNvPr>
          <p:cNvPicPr>
            <a:picLocks noChangeAspect="1"/>
          </p:cNvPicPr>
          <p:nvPr/>
        </p:nvPicPr>
        <p:blipFill>
          <a:blip r:embed="rId2"/>
          <a:stretch>
            <a:fillRect/>
          </a:stretch>
        </p:blipFill>
        <p:spPr>
          <a:xfrm>
            <a:off x="900085" y="1853248"/>
            <a:ext cx="10096527" cy="4668576"/>
          </a:xfrm>
          <a:prstGeom prst="rect">
            <a:avLst/>
          </a:prstGeom>
        </p:spPr>
      </p:pic>
      <p:pic>
        <p:nvPicPr>
          <p:cNvPr id="4" name="Picture 3" descr="kgmu.org">
            <a:extLst>
              <a:ext uri="{FF2B5EF4-FFF2-40B4-BE49-F238E27FC236}">
                <a16:creationId xmlns:a16="http://schemas.microsoft.com/office/drawing/2014/main" id="{FD089A21-9081-EB39-9A95-5AC5E5B4C9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21" y="-70587"/>
            <a:ext cx="1331919" cy="10737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EDC3511-81C8-1DD5-5036-2BD74ADD41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4162" y="0"/>
            <a:ext cx="1747837" cy="1526560"/>
          </a:xfrm>
          <a:prstGeom prst="rect">
            <a:avLst/>
          </a:prstGeom>
        </p:spPr>
      </p:pic>
    </p:spTree>
    <p:extLst>
      <p:ext uri="{BB962C8B-B14F-4D97-AF65-F5344CB8AC3E}">
        <p14:creationId xmlns:p14="http://schemas.microsoft.com/office/powerpoint/2010/main" val="826152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95F03-DF7A-E042-50ED-EBFF617EA78A}"/>
              </a:ext>
            </a:extLst>
          </p:cNvPr>
          <p:cNvSpPr>
            <a:spLocks noGrp="1"/>
          </p:cNvSpPr>
          <p:nvPr>
            <p:ph type="title"/>
          </p:nvPr>
        </p:nvSpPr>
        <p:spPr/>
        <p:txBody>
          <a:bodyPr/>
          <a:lstStyle/>
          <a:p>
            <a:r>
              <a:rPr lang="en-US" dirty="0">
                <a:solidFill>
                  <a:srgbClr val="FF0000"/>
                </a:solidFill>
                <a:latin typeface="Times New Roman" panose="02020603050405020304" pitchFamily="18" charset="0"/>
                <a:cs typeface="Times New Roman" panose="02020603050405020304" pitchFamily="18" charset="0"/>
              </a:rPr>
              <a:t>           Procedure for RASS assessment</a:t>
            </a:r>
            <a:endParaRPr lang="en-IN" dirty="0">
              <a:solidFill>
                <a:srgbClr val="FF0000"/>
              </a:solidFill>
              <a:latin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79D6C13B-99D7-200B-3FF0-4051A19473BB}"/>
              </a:ext>
            </a:extLst>
          </p:cNvPr>
          <p:cNvPicPr>
            <a:picLocks noGrp="1" noChangeAspect="1"/>
          </p:cNvPicPr>
          <p:nvPr>
            <p:ph idx="1"/>
          </p:nvPr>
        </p:nvPicPr>
        <p:blipFill>
          <a:blip r:embed="rId2"/>
          <a:stretch>
            <a:fillRect/>
          </a:stretch>
        </p:blipFill>
        <p:spPr>
          <a:xfrm>
            <a:off x="941947" y="1438835"/>
            <a:ext cx="11079724" cy="4491318"/>
          </a:xfrm>
        </p:spPr>
      </p:pic>
      <p:pic>
        <p:nvPicPr>
          <p:cNvPr id="3" name="Picture 2" descr="kgmu.org">
            <a:extLst>
              <a:ext uri="{FF2B5EF4-FFF2-40B4-BE49-F238E27FC236}">
                <a16:creationId xmlns:a16="http://schemas.microsoft.com/office/drawing/2014/main" id="{19CA6B32-499E-C34B-7E8F-1484E2A54B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40541" cy="132260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BC91679-7093-CBF1-7FF2-555E027456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6670" y="0"/>
            <a:ext cx="1845330" cy="1438835"/>
          </a:xfrm>
          <a:prstGeom prst="rect">
            <a:avLst/>
          </a:prstGeom>
        </p:spPr>
      </p:pic>
    </p:spTree>
    <p:extLst>
      <p:ext uri="{BB962C8B-B14F-4D97-AF65-F5344CB8AC3E}">
        <p14:creationId xmlns:p14="http://schemas.microsoft.com/office/powerpoint/2010/main" val="2182199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8E9CE-1DCC-6749-9204-D8DB7F215593}"/>
              </a:ext>
            </a:extLst>
          </p:cNvPr>
          <p:cNvSpPr>
            <a:spLocks noGrp="1"/>
          </p:cNvSpPr>
          <p:nvPr>
            <p:ph type="title"/>
          </p:nvPr>
        </p:nvSpPr>
        <p:spPr/>
        <p:txBody>
          <a:bodyPr/>
          <a:lstStyle/>
          <a:p>
            <a:r>
              <a:rPr lang="en-IN" b="1" dirty="0">
                <a:solidFill>
                  <a:srgbClr val="FF0000"/>
                </a:solidFill>
                <a:latin typeface="Times New Roman" panose="02020603050405020304" pitchFamily="18" charset="0"/>
                <a:cs typeface="Times New Roman" panose="02020603050405020304" pitchFamily="18" charset="0"/>
              </a:rPr>
              <a:t>           Drugs used for sedation</a:t>
            </a:r>
          </a:p>
        </p:txBody>
      </p:sp>
      <p:sp>
        <p:nvSpPr>
          <p:cNvPr id="3" name="Content Placeholder 2">
            <a:extLst>
              <a:ext uri="{FF2B5EF4-FFF2-40B4-BE49-F238E27FC236}">
                <a16:creationId xmlns:a16="http://schemas.microsoft.com/office/drawing/2014/main" id="{BB8377B1-0037-452F-BE35-21F31E1CA44A}"/>
              </a:ext>
            </a:extLst>
          </p:cNvPr>
          <p:cNvSpPr>
            <a:spLocks noGrp="1"/>
          </p:cNvSpPr>
          <p:nvPr>
            <p:ph idx="1"/>
          </p:nvPr>
        </p:nvSpPr>
        <p:spPr/>
        <p:txBody>
          <a:bodyPr/>
          <a:lstStyle/>
          <a:p>
            <a:r>
              <a:rPr lang="en-IN" dirty="0">
                <a:latin typeface="Times New Roman" panose="02020603050405020304" pitchFamily="18" charset="0"/>
                <a:cs typeface="Times New Roman" panose="02020603050405020304" pitchFamily="18" charset="0"/>
              </a:rPr>
              <a:t>(A) </a:t>
            </a:r>
            <a:r>
              <a:rPr lang="en-IN" sz="2400" dirty="0">
                <a:latin typeface="Times New Roman" panose="02020603050405020304" pitchFamily="18" charset="0"/>
                <a:cs typeface="Times New Roman" panose="02020603050405020304" pitchFamily="18" charset="0"/>
              </a:rPr>
              <a:t>Benzodiazepine group: Midazolam, lorazepam</a:t>
            </a:r>
          </a:p>
          <a:p>
            <a:r>
              <a:rPr lang="en-IN" sz="2400" dirty="0">
                <a:latin typeface="Times New Roman" panose="02020603050405020304" pitchFamily="18" charset="0"/>
                <a:cs typeface="Times New Roman" panose="02020603050405020304" pitchFamily="18" charset="0"/>
              </a:rPr>
              <a:t>(B) Non-Benzodiazepine group: </a:t>
            </a:r>
          </a:p>
          <a:p>
            <a:pPr marL="0" indent="0">
              <a:buNone/>
            </a:pPr>
            <a:r>
              <a:rPr lang="en-IN" sz="2400" dirty="0">
                <a:latin typeface="Times New Roman" panose="02020603050405020304" pitchFamily="18" charset="0"/>
                <a:cs typeface="Times New Roman" panose="02020603050405020304" pitchFamily="18" charset="0"/>
              </a:rPr>
              <a:t>                                                          Propofol</a:t>
            </a:r>
          </a:p>
          <a:p>
            <a:pPr marL="0" indent="0">
              <a:buNone/>
            </a:pPr>
            <a:r>
              <a:rPr lang="en-IN" sz="2400" dirty="0">
                <a:latin typeface="Times New Roman" panose="02020603050405020304" pitchFamily="18" charset="0"/>
                <a:cs typeface="Times New Roman" panose="02020603050405020304" pitchFamily="18" charset="0"/>
              </a:rPr>
              <a:t>                                                          Ketamine</a:t>
            </a:r>
          </a:p>
          <a:p>
            <a:pPr marL="0" indent="0">
              <a:buNone/>
            </a:pPr>
            <a:r>
              <a:rPr lang="en-IN" sz="2400" dirty="0">
                <a:latin typeface="Times New Roman" panose="02020603050405020304" pitchFamily="18" charset="0"/>
                <a:cs typeface="Times New Roman" panose="02020603050405020304" pitchFamily="18" charset="0"/>
              </a:rPr>
              <a:t>                                                          Opioids</a:t>
            </a:r>
          </a:p>
          <a:p>
            <a:pPr marL="0" indent="0">
              <a:buNone/>
            </a:pPr>
            <a:r>
              <a:rPr lang="en-IN" sz="2400" dirty="0">
                <a:latin typeface="Times New Roman" panose="02020603050405020304" pitchFamily="18" charset="0"/>
                <a:cs typeface="Times New Roman" panose="02020603050405020304" pitchFamily="18" charset="0"/>
              </a:rPr>
              <a:t>                                                          Dexmedetomidine</a:t>
            </a:r>
          </a:p>
          <a:p>
            <a:pPr marL="0" indent="0">
              <a:buNone/>
            </a:pPr>
            <a:r>
              <a:rPr lang="en-IN" sz="2400" dirty="0">
                <a:latin typeface="Times New Roman" panose="02020603050405020304" pitchFamily="18" charset="0"/>
                <a:cs typeface="Times New Roman" panose="02020603050405020304" pitchFamily="18" charset="0"/>
              </a:rPr>
              <a:t>                                  </a:t>
            </a:r>
          </a:p>
        </p:txBody>
      </p:sp>
      <p:pic>
        <p:nvPicPr>
          <p:cNvPr id="4" name="Picture 3" descr="kgmu.org">
            <a:extLst>
              <a:ext uri="{FF2B5EF4-FFF2-40B4-BE49-F238E27FC236}">
                <a16:creationId xmlns:a16="http://schemas.microsoft.com/office/drawing/2014/main" id="{27F91E7B-66D8-4C3D-D49A-B6B9E5F870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055754" cy="16573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5D26AEC-A5CC-8DFD-A39D-5E514B0F75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9874" y="0"/>
            <a:ext cx="1762125" cy="1539039"/>
          </a:xfrm>
          <a:prstGeom prst="rect">
            <a:avLst/>
          </a:prstGeom>
        </p:spPr>
      </p:pic>
    </p:spTree>
    <p:extLst>
      <p:ext uri="{BB962C8B-B14F-4D97-AF65-F5344CB8AC3E}">
        <p14:creationId xmlns:p14="http://schemas.microsoft.com/office/powerpoint/2010/main" val="4286084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5629D-5BB8-090A-AC96-3ECA9F512208}"/>
              </a:ext>
            </a:extLst>
          </p:cNvPr>
          <p:cNvSpPr>
            <a:spLocks noGrp="1"/>
          </p:cNvSpPr>
          <p:nvPr>
            <p:ph type="title"/>
          </p:nvPr>
        </p:nvSpPr>
        <p:spPr/>
        <p:txBody>
          <a:bodyPr/>
          <a:lstStyle/>
          <a:p>
            <a:r>
              <a:rPr lang="en-IN" dirty="0">
                <a:solidFill>
                  <a:srgbClr val="FF0000"/>
                </a:solidFill>
                <a:latin typeface="Times New Roman" panose="02020603050405020304" pitchFamily="18" charset="0"/>
                <a:cs typeface="Times New Roman" panose="02020603050405020304" pitchFamily="18" charset="0"/>
              </a:rPr>
              <a:t>          Benzodiazepines</a:t>
            </a:r>
          </a:p>
        </p:txBody>
      </p:sp>
      <p:graphicFrame>
        <p:nvGraphicFramePr>
          <p:cNvPr id="4" name="Content Placeholder 3">
            <a:extLst>
              <a:ext uri="{FF2B5EF4-FFF2-40B4-BE49-F238E27FC236}">
                <a16:creationId xmlns:a16="http://schemas.microsoft.com/office/drawing/2014/main" id="{00C5A5C2-2AA4-2AFA-43DE-AB9A3B93985F}"/>
              </a:ext>
            </a:extLst>
          </p:cNvPr>
          <p:cNvGraphicFramePr>
            <a:graphicFrameLocks noGrp="1"/>
          </p:cNvGraphicFramePr>
          <p:nvPr>
            <p:ph idx="1"/>
            <p:extLst>
              <p:ext uri="{D42A27DB-BD31-4B8C-83A1-F6EECF244321}">
                <p14:modId xmlns:p14="http://schemas.microsoft.com/office/powerpoint/2010/main" val="2883611497"/>
              </p:ext>
            </p:extLst>
          </p:nvPr>
        </p:nvGraphicFramePr>
        <p:xfrm>
          <a:off x="1360488" y="1461488"/>
          <a:ext cx="8947152" cy="4669474"/>
        </p:xfrm>
        <a:graphic>
          <a:graphicData uri="http://schemas.openxmlformats.org/drawingml/2006/table">
            <a:tbl>
              <a:tblPr firstRow="1" bandRow="1">
                <a:tableStyleId>{5C22544A-7EE6-4342-B048-85BDC9FD1C3A}</a:tableStyleId>
              </a:tblPr>
              <a:tblGrid>
                <a:gridCol w="2236788">
                  <a:extLst>
                    <a:ext uri="{9D8B030D-6E8A-4147-A177-3AD203B41FA5}">
                      <a16:colId xmlns:a16="http://schemas.microsoft.com/office/drawing/2014/main" val="459453022"/>
                    </a:ext>
                  </a:extLst>
                </a:gridCol>
                <a:gridCol w="2236788">
                  <a:extLst>
                    <a:ext uri="{9D8B030D-6E8A-4147-A177-3AD203B41FA5}">
                      <a16:colId xmlns:a16="http://schemas.microsoft.com/office/drawing/2014/main" val="1706495290"/>
                    </a:ext>
                  </a:extLst>
                </a:gridCol>
                <a:gridCol w="2236788">
                  <a:extLst>
                    <a:ext uri="{9D8B030D-6E8A-4147-A177-3AD203B41FA5}">
                      <a16:colId xmlns:a16="http://schemas.microsoft.com/office/drawing/2014/main" val="785212703"/>
                    </a:ext>
                  </a:extLst>
                </a:gridCol>
                <a:gridCol w="2236788">
                  <a:extLst>
                    <a:ext uri="{9D8B030D-6E8A-4147-A177-3AD203B41FA5}">
                      <a16:colId xmlns:a16="http://schemas.microsoft.com/office/drawing/2014/main" val="3080205610"/>
                    </a:ext>
                  </a:extLst>
                </a:gridCol>
              </a:tblGrid>
              <a:tr h="646114">
                <a:tc>
                  <a:txBody>
                    <a:bodyPr/>
                    <a:lstStyle/>
                    <a:p>
                      <a:r>
                        <a:rPr lang="en-IN" dirty="0"/>
                        <a:t>DRUGS</a:t>
                      </a:r>
                    </a:p>
                  </a:txBody>
                  <a:tcPr marL="77801" marR="77801"/>
                </a:tc>
                <a:tc>
                  <a:txBody>
                    <a:bodyPr/>
                    <a:lstStyle/>
                    <a:p>
                      <a:r>
                        <a:rPr lang="en-IN" dirty="0"/>
                        <a:t>LOADING DOSE</a:t>
                      </a:r>
                    </a:p>
                  </a:txBody>
                  <a:tcPr marL="77801" marR="77801"/>
                </a:tc>
                <a:tc>
                  <a:txBody>
                    <a:bodyPr/>
                    <a:lstStyle/>
                    <a:p>
                      <a:r>
                        <a:rPr lang="en-IN" dirty="0"/>
                        <a:t>INFUSION</a:t>
                      </a:r>
                    </a:p>
                  </a:txBody>
                  <a:tcPr marL="77801" marR="77801"/>
                </a:tc>
                <a:tc>
                  <a:txBody>
                    <a:bodyPr/>
                    <a:lstStyle/>
                    <a:p>
                      <a:r>
                        <a:rPr lang="en-IN" dirty="0"/>
                        <a:t>REMARK</a:t>
                      </a:r>
                    </a:p>
                  </a:txBody>
                  <a:tcPr marL="77801" marR="77801"/>
                </a:tc>
                <a:extLst>
                  <a:ext uri="{0D108BD9-81ED-4DB2-BD59-A6C34878D82A}">
                    <a16:rowId xmlns:a16="http://schemas.microsoft.com/office/drawing/2014/main" val="15867726"/>
                  </a:ext>
                </a:extLst>
              </a:tr>
              <a:tr h="184571">
                <a:tc>
                  <a:txBody>
                    <a:bodyPr/>
                    <a:lstStyle/>
                    <a:p>
                      <a:r>
                        <a:rPr lang="en-IN" sz="2000" b="1" dirty="0">
                          <a:latin typeface="Times New Roman" panose="02020603050405020304" pitchFamily="18" charset="0"/>
                          <a:cs typeface="Times New Roman" panose="02020603050405020304" pitchFamily="18" charset="0"/>
                        </a:rPr>
                        <a:t>Midazolam</a:t>
                      </a:r>
                    </a:p>
                  </a:txBody>
                  <a:tcPr marL="77801" marR="77801"/>
                </a:tc>
                <a:tc>
                  <a:txBody>
                    <a:bodyPr/>
                    <a:lstStyle/>
                    <a:p>
                      <a:r>
                        <a:rPr lang="en-IN" dirty="0"/>
                        <a:t>0.5 -4 mg</a:t>
                      </a:r>
                    </a:p>
                  </a:txBody>
                  <a:tcPr marL="77801" marR="77801"/>
                </a:tc>
                <a:tc>
                  <a:txBody>
                    <a:bodyPr/>
                    <a:lstStyle/>
                    <a:p>
                      <a:r>
                        <a:rPr lang="en-IN" dirty="0"/>
                        <a:t>0.02-0.1 mg/kg/hour</a:t>
                      </a:r>
                    </a:p>
                  </a:txBody>
                  <a:tcPr marL="77801" marR="77801"/>
                </a:tc>
                <a:tc>
                  <a:txBody>
                    <a:bodyPr/>
                    <a:lstStyle/>
                    <a:p>
                      <a:r>
                        <a:rPr lang="en-IN" dirty="0"/>
                        <a:t>Liver metabolism</a:t>
                      </a:r>
                    </a:p>
                    <a:p>
                      <a:r>
                        <a:rPr lang="en-IN" dirty="0"/>
                        <a:t>Active metabolite through renal transmission</a:t>
                      </a:r>
                    </a:p>
                    <a:p>
                      <a:r>
                        <a:rPr lang="en-IN" dirty="0"/>
                        <a:t>Flumazenil antagonist</a:t>
                      </a:r>
                    </a:p>
                  </a:txBody>
                  <a:tcPr marL="77801" marR="77801"/>
                </a:tc>
                <a:extLst>
                  <a:ext uri="{0D108BD9-81ED-4DB2-BD59-A6C34878D82A}">
                    <a16:rowId xmlns:a16="http://schemas.microsoft.com/office/drawing/2014/main" val="3755814668"/>
                  </a:ext>
                </a:extLst>
              </a:tr>
              <a:tr h="1163108">
                <a:tc>
                  <a:txBody>
                    <a:bodyPr/>
                    <a:lstStyle/>
                    <a:p>
                      <a:r>
                        <a:rPr lang="en-IN" sz="2000" b="1" dirty="0">
                          <a:latin typeface="Times New Roman" panose="02020603050405020304" pitchFamily="18" charset="0"/>
                          <a:cs typeface="Times New Roman" panose="02020603050405020304" pitchFamily="18" charset="0"/>
                        </a:rPr>
                        <a:t>Lorazepam</a:t>
                      </a:r>
                    </a:p>
                  </a:txBody>
                  <a:tcPr marL="77801" marR="77801"/>
                </a:tc>
                <a:tc>
                  <a:txBody>
                    <a:bodyPr/>
                    <a:lstStyle/>
                    <a:p>
                      <a:r>
                        <a:rPr lang="en-IN" dirty="0"/>
                        <a:t>1-2 mg</a:t>
                      </a:r>
                    </a:p>
                  </a:txBody>
                  <a:tcPr marL="77801" marR="77801"/>
                </a:tc>
                <a:tc>
                  <a:txBody>
                    <a:bodyPr/>
                    <a:lstStyle/>
                    <a:p>
                      <a:r>
                        <a:rPr lang="en-IN" dirty="0"/>
                        <a:t>0.01-0.1 mg/kg/hour</a:t>
                      </a:r>
                    </a:p>
                  </a:txBody>
                  <a:tcPr marL="77801" marR="77801"/>
                </a:tc>
                <a:tc>
                  <a:txBody>
                    <a:bodyPr/>
                    <a:lstStyle/>
                    <a:p>
                      <a:r>
                        <a:rPr lang="en-IN" dirty="0"/>
                        <a:t>Same as midazolam</a:t>
                      </a:r>
                    </a:p>
                    <a:p>
                      <a:r>
                        <a:rPr lang="en-IN" dirty="0"/>
                        <a:t>Propylene glycol toxicity with high dose infusion(</a:t>
                      </a:r>
                      <a:r>
                        <a:rPr lang="en-IN" dirty="0" err="1"/>
                        <a:t>hypotension,bradycardia,lactic</a:t>
                      </a:r>
                      <a:r>
                        <a:rPr lang="en-IN" dirty="0"/>
                        <a:t> acidosis,)</a:t>
                      </a:r>
                    </a:p>
                  </a:txBody>
                  <a:tcPr marL="77801" marR="77801"/>
                </a:tc>
                <a:extLst>
                  <a:ext uri="{0D108BD9-81ED-4DB2-BD59-A6C34878D82A}">
                    <a16:rowId xmlns:a16="http://schemas.microsoft.com/office/drawing/2014/main" val="671798022"/>
                  </a:ext>
                </a:extLst>
              </a:tr>
            </a:tbl>
          </a:graphicData>
        </a:graphic>
      </p:graphicFrame>
      <p:pic>
        <p:nvPicPr>
          <p:cNvPr id="3" name="Picture 2" descr="kgmu.org">
            <a:extLst>
              <a:ext uri="{FF2B5EF4-FFF2-40B4-BE49-F238E27FC236}">
                <a16:creationId xmlns:a16="http://schemas.microsoft.com/office/drawing/2014/main" id="{5AB13F01-9969-B0DD-85D0-81911A6CEDA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627094" cy="13117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6DC2B97-2A0B-9F1E-B154-5A4F81E668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7640" y="0"/>
            <a:ext cx="1884360" cy="1645799"/>
          </a:xfrm>
          <a:prstGeom prst="rect">
            <a:avLst/>
          </a:prstGeom>
        </p:spPr>
      </p:pic>
    </p:spTree>
    <p:extLst>
      <p:ext uri="{BB962C8B-B14F-4D97-AF65-F5344CB8AC3E}">
        <p14:creationId xmlns:p14="http://schemas.microsoft.com/office/powerpoint/2010/main" val="4218958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FD5D6-63BD-9BD0-6670-7AB957205A10}"/>
              </a:ext>
            </a:extLst>
          </p:cNvPr>
          <p:cNvSpPr>
            <a:spLocks noGrp="1"/>
          </p:cNvSpPr>
          <p:nvPr>
            <p:ph type="title"/>
          </p:nvPr>
        </p:nvSpPr>
        <p:spPr/>
        <p:txBody>
          <a:bodyPr>
            <a:normAutofit/>
          </a:bodyPr>
          <a:lstStyle/>
          <a:p>
            <a:r>
              <a:rPr lang="en-IN" sz="4000" b="1" dirty="0">
                <a:solidFill>
                  <a:srgbClr val="FF0000"/>
                </a:solidFill>
                <a:latin typeface="Times New Roman" panose="02020603050405020304" pitchFamily="18" charset="0"/>
                <a:cs typeface="Times New Roman" panose="02020603050405020304" pitchFamily="18" charset="0"/>
              </a:rPr>
              <a:t>          Non -Benzodiazepine</a:t>
            </a:r>
          </a:p>
        </p:txBody>
      </p:sp>
      <p:graphicFrame>
        <p:nvGraphicFramePr>
          <p:cNvPr id="4" name="Content Placeholder 3">
            <a:extLst>
              <a:ext uri="{FF2B5EF4-FFF2-40B4-BE49-F238E27FC236}">
                <a16:creationId xmlns:a16="http://schemas.microsoft.com/office/drawing/2014/main" id="{452FE769-343F-ED00-893B-1F6914BF1505}"/>
              </a:ext>
            </a:extLst>
          </p:cNvPr>
          <p:cNvGraphicFramePr>
            <a:graphicFrameLocks noGrp="1"/>
          </p:cNvGraphicFramePr>
          <p:nvPr>
            <p:ph idx="1"/>
            <p:extLst>
              <p:ext uri="{D42A27DB-BD31-4B8C-83A1-F6EECF244321}">
                <p14:modId xmlns:p14="http://schemas.microsoft.com/office/powerpoint/2010/main" val="3973327834"/>
              </p:ext>
            </p:extLst>
          </p:nvPr>
        </p:nvGraphicFramePr>
        <p:xfrm>
          <a:off x="1089211" y="1152983"/>
          <a:ext cx="9787779" cy="5499506"/>
        </p:xfrm>
        <a:graphic>
          <a:graphicData uri="http://schemas.openxmlformats.org/drawingml/2006/table">
            <a:tbl>
              <a:tblPr firstRow="1" bandRow="1">
                <a:tableStyleId>{5C22544A-7EE6-4342-B048-85BDC9FD1C3A}</a:tableStyleId>
              </a:tblPr>
              <a:tblGrid>
                <a:gridCol w="2446945">
                  <a:extLst>
                    <a:ext uri="{9D8B030D-6E8A-4147-A177-3AD203B41FA5}">
                      <a16:colId xmlns:a16="http://schemas.microsoft.com/office/drawing/2014/main" val="2032794117"/>
                    </a:ext>
                  </a:extLst>
                </a:gridCol>
                <a:gridCol w="2446945">
                  <a:extLst>
                    <a:ext uri="{9D8B030D-6E8A-4147-A177-3AD203B41FA5}">
                      <a16:colId xmlns:a16="http://schemas.microsoft.com/office/drawing/2014/main" val="2359581905"/>
                    </a:ext>
                  </a:extLst>
                </a:gridCol>
                <a:gridCol w="1889234">
                  <a:extLst>
                    <a:ext uri="{9D8B030D-6E8A-4147-A177-3AD203B41FA5}">
                      <a16:colId xmlns:a16="http://schemas.microsoft.com/office/drawing/2014/main" val="1186093162"/>
                    </a:ext>
                  </a:extLst>
                </a:gridCol>
                <a:gridCol w="3004655">
                  <a:extLst>
                    <a:ext uri="{9D8B030D-6E8A-4147-A177-3AD203B41FA5}">
                      <a16:colId xmlns:a16="http://schemas.microsoft.com/office/drawing/2014/main" val="1002346020"/>
                    </a:ext>
                  </a:extLst>
                </a:gridCol>
              </a:tblGrid>
              <a:tr h="757451">
                <a:tc>
                  <a:txBody>
                    <a:bodyPr/>
                    <a:lstStyle/>
                    <a:p>
                      <a:r>
                        <a:rPr lang="en-IN" dirty="0"/>
                        <a:t>DRUGS</a:t>
                      </a:r>
                    </a:p>
                  </a:txBody>
                  <a:tcPr marL="77801" marR="77801"/>
                </a:tc>
                <a:tc>
                  <a:txBody>
                    <a:bodyPr/>
                    <a:lstStyle/>
                    <a:p>
                      <a:r>
                        <a:rPr lang="en-IN" dirty="0"/>
                        <a:t>LOADING</a:t>
                      </a:r>
                    </a:p>
                  </a:txBody>
                  <a:tcPr marL="77801" marR="77801"/>
                </a:tc>
                <a:tc>
                  <a:txBody>
                    <a:bodyPr/>
                    <a:lstStyle/>
                    <a:p>
                      <a:r>
                        <a:rPr lang="en-IN" dirty="0"/>
                        <a:t>INFUSION</a:t>
                      </a:r>
                    </a:p>
                  </a:txBody>
                  <a:tcPr marL="77801" marR="77801"/>
                </a:tc>
                <a:tc>
                  <a:txBody>
                    <a:bodyPr/>
                    <a:lstStyle/>
                    <a:p>
                      <a:r>
                        <a:rPr lang="en-IN" dirty="0"/>
                        <a:t>REMARKS</a:t>
                      </a:r>
                    </a:p>
                  </a:txBody>
                  <a:tcPr marL="77801" marR="77801"/>
                </a:tc>
                <a:extLst>
                  <a:ext uri="{0D108BD9-81ED-4DB2-BD59-A6C34878D82A}">
                    <a16:rowId xmlns:a16="http://schemas.microsoft.com/office/drawing/2014/main" val="704772619"/>
                  </a:ext>
                </a:extLst>
              </a:tr>
              <a:tr h="622804">
                <a:tc>
                  <a:txBody>
                    <a:bodyPr/>
                    <a:lstStyle/>
                    <a:p>
                      <a:r>
                        <a:rPr lang="en-IN" sz="1800" b="1" dirty="0">
                          <a:latin typeface="Times New Roman" panose="02020603050405020304" pitchFamily="18" charset="0"/>
                          <a:cs typeface="Times New Roman" panose="02020603050405020304" pitchFamily="18" charset="0"/>
                        </a:rPr>
                        <a:t>Propofol</a:t>
                      </a:r>
                    </a:p>
                  </a:txBody>
                  <a:tcPr marL="77801" marR="77801"/>
                </a:tc>
                <a:tc>
                  <a:txBody>
                    <a:bodyPr/>
                    <a:lstStyle/>
                    <a:p>
                      <a:r>
                        <a:rPr lang="en-IN" sz="1600" b="1" dirty="0">
                          <a:latin typeface="Times New Roman" panose="02020603050405020304" pitchFamily="18" charset="0"/>
                          <a:cs typeface="Times New Roman" panose="02020603050405020304" pitchFamily="18" charset="0"/>
                        </a:rPr>
                        <a:t>Not commonly used in ICU</a:t>
                      </a:r>
                    </a:p>
                  </a:txBody>
                  <a:tcPr marL="77801" marR="77801"/>
                </a:tc>
                <a:tc>
                  <a:txBody>
                    <a:bodyPr/>
                    <a:lstStyle/>
                    <a:p>
                      <a:r>
                        <a:rPr lang="en-IN" sz="1600" b="1" dirty="0">
                          <a:latin typeface="Times New Roman" panose="02020603050405020304" pitchFamily="18" charset="0"/>
                          <a:cs typeface="Times New Roman" panose="02020603050405020304" pitchFamily="18" charset="0"/>
                        </a:rPr>
                        <a:t>5-50 mcg/kg/min</a:t>
                      </a:r>
                    </a:p>
                  </a:txBody>
                  <a:tcPr marL="77801" marR="77801"/>
                </a:tc>
                <a:tc>
                  <a:txBody>
                    <a:bodyPr/>
                    <a:lstStyle/>
                    <a:p>
                      <a:r>
                        <a:rPr lang="en-IN" sz="1600" dirty="0">
                          <a:latin typeface="Times New Roman" panose="02020603050405020304" pitchFamily="18" charset="0"/>
                          <a:cs typeface="Times New Roman" panose="02020603050405020304" pitchFamily="18" charset="0"/>
                        </a:rPr>
                        <a:t>For sedative purpose</a:t>
                      </a:r>
                    </a:p>
                    <a:p>
                      <a:r>
                        <a:rPr lang="en-IN" sz="1600" dirty="0">
                          <a:latin typeface="Times New Roman" panose="02020603050405020304" pitchFamily="18" charset="0"/>
                          <a:cs typeface="Times New Roman" panose="02020603050405020304" pitchFamily="18" charset="0"/>
                        </a:rPr>
                        <a:t>S/E propofol infusion syndrome</a:t>
                      </a:r>
                    </a:p>
                  </a:txBody>
                  <a:tcPr marL="77801" marR="77801"/>
                </a:tc>
                <a:extLst>
                  <a:ext uri="{0D108BD9-81ED-4DB2-BD59-A6C34878D82A}">
                    <a16:rowId xmlns:a16="http://schemas.microsoft.com/office/drawing/2014/main" val="2796823945"/>
                  </a:ext>
                </a:extLst>
              </a:tr>
              <a:tr h="544035">
                <a:tc>
                  <a:txBody>
                    <a:bodyPr/>
                    <a:lstStyle/>
                    <a:p>
                      <a:pPr>
                        <a:lnSpc>
                          <a:spcPct val="107000"/>
                        </a:lnSpc>
                        <a:spcAft>
                          <a:spcPts val="800"/>
                        </a:spcAft>
                      </a:pPr>
                      <a:r>
                        <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Dexmedetomidine</a:t>
                      </a:r>
                      <a:endParaRPr lang="en-IN"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mcg/kg over 10 minutes</a:t>
                      </a:r>
                      <a:endParaRPr lang="en-IN"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0.2 to 0.7 mcg/kg/hour</a:t>
                      </a:r>
                      <a:endParaRPr lang="en-IN"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en-IN" sz="1600" dirty="0">
                          <a:latin typeface="Times New Roman" panose="02020603050405020304" pitchFamily="18" charset="0"/>
                          <a:cs typeface="Times New Roman" panose="02020603050405020304" pitchFamily="18" charset="0"/>
                        </a:rPr>
                        <a:t>Used for sedation and analgesia </a:t>
                      </a:r>
                    </a:p>
                    <a:p>
                      <a:r>
                        <a:rPr lang="en-IN" sz="1600" dirty="0">
                          <a:latin typeface="Times New Roman" panose="02020603050405020304" pitchFamily="18" charset="0"/>
                          <a:cs typeface="Times New Roman" panose="02020603050405020304" pitchFamily="18" charset="0"/>
                        </a:rPr>
                        <a:t>Also anxiolytic</a:t>
                      </a:r>
                    </a:p>
                  </a:txBody>
                  <a:tcPr marL="77801" marR="77801"/>
                </a:tc>
                <a:extLst>
                  <a:ext uri="{0D108BD9-81ED-4DB2-BD59-A6C34878D82A}">
                    <a16:rowId xmlns:a16="http://schemas.microsoft.com/office/drawing/2014/main" val="3351273498"/>
                  </a:ext>
                </a:extLst>
              </a:tr>
              <a:tr h="1276688">
                <a:tc>
                  <a:txBody>
                    <a:bodyPr/>
                    <a:lstStyle/>
                    <a:p>
                      <a:pPr algn="just">
                        <a:lnSpc>
                          <a:spcPct val="107000"/>
                        </a:lnSpc>
                        <a:spcAft>
                          <a:spcPts val="800"/>
                        </a:spcAft>
                      </a:pPr>
                      <a:r>
                        <a:rPr lang="en-US" sz="1800" b="1" dirty="0">
                          <a:solidFill>
                            <a:schemeClr val="tx1"/>
                          </a:solidFill>
                          <a:effectLst/>
                          <a:latin typeface="Times New Roman" panose="02020603050405020304" pitchFamily="18" charset="0"/>
                          <a:ea typeface="Calibri" panose="020F0502020204030204" pitchFamily="34" charset="0"/>
                          <a:cs typeface="Mangal" panose="02040503050203030202" pitchFamily="18" charset="0"/>
                        </a:rPr>
                        <a:t>Ketamine</a:t>
                      </a:r>
                      <a:endParaRPr lang="en-IN" sz="1800" b="1"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800"/>
                        </a:spcAft>
                      </a:pPr>
                      <a:r>
                        <a:rPr lang="en-US" sz="1600" b="1" dirty="0">
                          <a:solidFill>
                            <a:schemeClr val="tx1"/>
                          </a:solidFill>
                          <a:effectLst/>
                          <a:latin typeface="Times New Roman" panose="02020603050405020304" pitchFamily="18" charset="0"/>
                          <a:ea typeface="Calibri" panose="020F0502020204030204" pitchFamily="34" charset="0"/>
                          <a:cs typeface="Mangal" panose="02040503050203030202" pitchFamily="18" charset="0"/>
                        </a:rPr>
                        <a:t>0.25 to 0.5 mg/kg bolus IV</a:t>
                      </a:r>
                      <a:endParaRPr lang="en-IN" sz="1400" b="1"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800"/>
                        </a:spcAft>
                      </a:pPr>
                      <a:r>
                        <a:rPr lang="en-US" sz="1600" b="1" dirty="0">
                          <a:solidFill>
                            <a:schemeClr val="tx1"/>
                          </a:solidFill>
                          <a:effectLst/>
                          <a:latin typeface="Times New Roman" panose="02020603050405020304" pitchFamily="18" charset="0"/>
                          <a:ea typeface="Calibri" panose="020F0502020204030204" pitchFamily="34" charset="0"/>
                          <a:cs typeface="Mangal" panose="02040503050203030202" pitchFamily="18" charset="0"/>
                        </a:rPr>
                        <a:t>0.05 to 0.4 mg/kg/hour</a:t>
                      </a:r>
                      <a:endParaRPr lang="en-IN" sz="1400" b="1"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r>
                        <a:rPr lang="en-IN" dirty="0">
                          <a:latin typeface="Times New Roman" panose="02020603050405020304" pitchFamily="18" charset="0"/>
                          <a:cs typeface="Times New Roman" panose="02020603050405020304" pitchFamily="18" charset="0"/>
                        </a:rPr>
                        <a:t>Sedation and analgesia</a:t>
                      </a:r>
                    </a:p>
                    <a:p>
                      <a:r>
                        <a:rPr lang="en-IN" dirty="0">
                          <a:latin typeface="Times New Roman" panose="02020603050405020304" pitchFamily="18" charset="0"/>
                          <a:cs typeface="Times New Roman" panose="02020603050405020304" pitchFamily="18" charset="0"/>
                        </a:rPr>
                        <a:t>Helps in Bronchodilation </a:t>
                      </a:r>
                    </a:p>
                    <a:p>
                      <a:r>
                        <a:rPr lang="en-IN" dirty="0">
                          <a:latin typeface="Times New Roman" panose="02020603050405020304" pitchFamily="18" charset="0"/>
                          <a:cs typeface="Times New Roman" panose="02020603050405020304" pitchFamily="18" charset="0"/>
                        </a:rPr>
                        <a:t>S/E Increased secretion</a:t>
                      </a:r>
                    </a:p>
                    <a:p>
                      <a:endParaRPr lang="en-IN" dirty="0">
                        <a:latin typeface="Times New Roman" panose="02020603050405020304" pitchFamily="18" charset="0"/>
                        <a:cs typeface="Times New Roman" panose="02020603050405020304" pitchFamily="18" charset="0"/>
                      </a:endParaRPr>
                    </a:p>
                  </a:txBody>
                  <a:tcPr marL="77801" marR="77801"/>
                </a:tc>
                <a:extLst>
                  <a:ext uri="{0D108BD9-81ED-4DB2-BD59-A6C34878D82A}">
                    <a16:rowId xmlns:a16="http://schemas.microsoft.com/office/drawing/2014/main" val="1324057745"/>
                  </a:ext>
                </a:extLst>
              </a:tr>
              <a:tr h="836447">
                <a:tc>
                  <a:txBody>
                    <a:bodyPr/>
                    <a:lstStyle/>
                    <a:p>
                      <a:pPr algn="just">
                        <a:lnSpc>
                          <a:spcPct val="107000"/>
                        </a:lnSpc>
                        <a:spcAft>
                          <a:spcPts val="800"/>
                        </a:spcAft>
                      </a:pPr>
                      <a:r>
                        <a:rPr lang="en-US" sz="1800" b="1" dirty="0">
                          <a:solidFill>
                            <a:schemeClr val="tx1"/>
                          </a:solidFill>
                          <a:effectLst/>
                          <a:latin typeface="Times New Roman" panose="02020603050405020304" pitchFamily="18" charset="0"/>
                          <a:ea typeface="Calibri" panose="020F0502020204030204" pitchFamily="34" charset="0"/>
                          <a:cs typeface="Mangal" panose="02040503050203030202" pitchFamily="18" charset="0"/>
                        </a:rPr>
                        <a:t>Fentanyl</a:t>
                      </a:r>
                      <a:endParaRPr lang="en-IN" sz="1800" b="1"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800"/>
                        </a:spcAft>
                      </a:pPr>
                      <a:r>
                        <a:rPr lang="en-US" sz="1400" b="1">
                          <a:solidFill>
                            <a:schemeClr val="tx1"/>
                          </a:solidFill>
                          <a:effectLst/>
                          <a:latin typeface="Times New Roman" panose="02020603050405020304" pitchFamily="18" charset="0"/>
                          <a:ea typeface="Calibri" panose="020F0502020204030204" pitchFamily="34" charset="0"/>
                          <a:cs typeface="Mangal" panose="02040503050203030202" pitchFamily="18" charset="0"/>
                        </a:rPr>
                        <a:t>25–50 μg</a:t>
                      </a:r>
                      <a:endParaRPr lang="en-IN" sz="1200" b="1">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800"/>
                        </a:spcAft>
                      </a:pPr>
                      <a:r>
                        <a:rPr lang="en-US" sz="1400" b="1">
                          <a:solidFill>
                            <a:schemeClr val="tx1"/>
                          </a:solidFill>
                          <a:effectLst/>
                          <a:latin typeface="Times New Roman" panose="02020603050405020304" pitchFamily="18" charset="0"/>
                          <a:ea typeface="Calibri" panose="020F0502020204030204" pitchFamily="34" charset="0"/>
                          <a:cs typeface="Mangal" panose="02040503050203030202" pitchFamily="18" charset="0"/>
                        </a:rPr>
                        <a:t>12.5–200 μg/h</a:t>
                      </a:r>
                      <a:endParaRPr lang="en-IN" sz="1200" b="1">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r>
                        <a:rPr lang="en-IN" sz="2000" dirty="0">
                          <a:latin typeface="Times New Roman" panose="02020603050405020304" pitchFamily="18" charset="0"/>
                          <a:cs typeface="Times New Roman" panose="02020603050405020304" pitchFamily="18" charset="0"/>
                        </a:rPr>
                        <a:t>Sedation and analgesia </a:t>
                      </a:r>
                    </a:p>
                  </a:txBody>
                  <a:tcPr marL="77801" marR="77801"/>
                </a:tc>
                <a:extLst>
                  <a:ext uri="{0D108BD9-81ED-4DB2-BD59-A6C34878D82A}">
                    <a16:rowId xmlns:a16="http://schemas.microsoft.com/office/drawing/2014/main" val="1843655737"/>
                  </a:ext>
                </a:extLst>
              </a:tr>
              <a:tr h="713498">
                <a:tc>
                  <a:txBody>
                    <a:bodyPr/>
                    <a:lstStyle/>
                    <a:p>
                      <a:pPr algn="just">
                        <a:lnSpc>
                          <a:spcPct val="107000"/>
                        </a:lnSpc>
                        <a:spcAft>
                          <a:spcPts val="800"/>
                        </a:spcAft>
                      </a:pPr>
                      <a:r>
                        <a:rPr lang="en-US" sz="1800" b="1">
                          <a:solidFill>
                            <a:schemeClr val="tx1"/>
                          </a:solidFill>
                          <a:effectLst/>
                          <a:latin typeface="Times New Roman" panose="02020603050405020304" pitchFamily="18" charset="0"/>
                          <a:ea typeface="Calibri" panose="020F0502020204030204" pitchFamily="34" charset="0"/>
                          <a:cs typeface="Mangal" panose="02040503050203030202" pitchFamily="18" charset="0"/>
                        </a:rPr>
                        <a:t>Morphine</a:t>
                      </a:r>
                      <a:endParaRPr lang="en-IN" sz="1800" b="1">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800"/>
                        </a:spcAft>
                      </a:pPr>
                      <a:r>
                        <a:rPr lang="en-US" sz="1400" b="1">
                          <a:solidFill>
                            <a:schemeClr val="tx1"/>
                          </a:solidFill>
                          <a:effectLst/>
                          <a:latin typeface="Times New Roman" panose="02020603050405020304" pitchFamily="18" charset="0"/>
                          <a:ea typeface="Calibri" panose="020F0502020204030204" pitchFamily="34" charset="0"/>
                          <a:cs typeface="Mangal" panose="02040503050203030202" pitchFamily="18" charset="0"/>
                        </a:rPr>
                        <a:t>2–4 mg</a:t>
                      </a:r>
                      <a:endParaRPr lang="en-IN" sz="1200" b="1">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800"/>
                        </a:spcAft>
                      </a:pPr>
                      <a:r>
                        <a:rPr lang="en-US" sz="1400" b="1" dirty="0">
                          <a:solidFill>
                            <a:schemeClr val="tx1"/>
                          </a:solidFill>
                          <a:effectLst/>
                          <a:latin typeface="Times New Roman" panose="02020603050405020304" pitchFamily="18" charset="0"/>
                          <a:ea typeface="Calibri" panose="020F0502020204030204" pitchFamily="34" charset="0"/>
                          <a:cs typeface="Mangal" panose="02040503050203030202" pitchFamily="18" charset="0"/>
                        </a:rPr>
                        <a:t>2-30 mg/</a:t>
                      </a:r>
                      <a:r>
                        <a:rPr lang="en-US" sz="1400" b="1" dirty="0" err="1">
                          <a:solidFill>
                            <a:schemeClr val="tx1"/>
                          </a:solidFill>
                          <a:effectLst/>
                          <a:latin typeface="Times New Roman" panose="02020603050405020304" pitchFamily="18" charset="0"/>
                          <a:ea typeface="Calibri" panose="020F0502020204030204" pitchFamily="34" charset="0"/>
                          <a:cs typeface="Mangal" panose="02040503050203030202" pitchFamily="18" charset="0"/>
                        </a:rPr>
                        <a:t>hr</a:t>
                      </a:r>
                      <a:endParaRPr lang="en-IN" sz="1200" b="1"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2000" dirty="0">
                          <a:latin typeface="Times New Roman" panose="02020603050405020304" pitchFamily="18" charset="0"/>
                          <a:cs typeface="Times New Roman" panose="02020603050405020304" pitchFamily="18" charset="0"/>
                        </a:rPr>
                        <a:t>Sedation and analgesia </a:t>
                      </a:r>
                    </a:p>
                    <a:p>
                      <a:endParaRPr lang="en-IN" dirty="0"/>
                    </a:p>
                  </a:txBody>
                  <a:tcPr marL="77801" marR="77801"/>
                </a:tc>
                <a:extLst>
                  <a:ext uri="{0D108BD9-81ED-4DB2-BD59-A6C34878D82A}">
                    <a16:rowId xmlns:a16="http://schemas.microsoft.com/office/drawing/2014/main" val="3692529313"/>
                  </a:ext>
                </a:extLst>
              </a:tr>
              <a:tr h="713498">
                <a:tc>
                  <a:txBody>
                    <a:bodyPr/>
                    <a:lstStyle/>
                    <a:p>
                      <a:pPr algn="just">
                        <a:lnSpc>
                          <a:spcPct val="107000"/>
                        </a:lnSpc>
                        <a:spcAft>
                          <a:spcPts val="800"/>
                        </a:spcAft>
                      </a:pPr>
                      <a:r>
                        <a:rPr lang="en-IN"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Paracetamol</a:t>
                      </a:r>
                    </a:p>
                  </a:txBody>
                  <a:tcPr marL="68580" marR="68580" marT="0" marB="0"/>
                </a:tc>
                <a:tc>
                  <a:txBody>
                    <a:bodyPr/>
                    <a:lstStyle/>
                    <a:p>
                      <a:pPr algn="just">
                        <a:lnSpc>
                          <a:spcPct val="107000"/>
                        </a:lnSpc>
                        <a:spcAft>
                          <a:spcPts val="800"/>
                        </a:spcAft>
                      </a:pPr>
                      <a:r>
                        <a:rPr lang="en-IN"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15mg/kg in 15-20 min loading</a:t>
                      </a:r>
                    </a:p>
                  </a:txBody>
                  <a:tcPr marL="68580" marR="68580" marT="0" marB="0"/>
                </a:tc>
                <a:tc>
                  <a:txBody>
                    <a:bodyPr/>
                    <a:lstStyle/>
                    <a:p>
                      <a:pPr algn="just">
                        <a:lnSpc>
                          <a:spcPct val="107000"/>
                        </a:lnSpc>
                        <a:spcAft>
                          <a:spcPts val="800"/>
                        </a:spcAft>
                      </a:pPr>
                      <a:endParaRPr lang="en-IN"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en-IN" sz="2000" dirty="0">
                          <a:latin typeface="Times New Roman" panose="02020603050405020304" pitchFamily="18" charset="0"/>
                          <a:cs typeface="Times New Roman" panose="02020603050405020304" pitchFamily="18" charset="0"/>
                        </a:rPr>
                        <a:t>Analgesia </a:t>
                      </a:r>
                    </a:p>
                    <a:p>
                      <a:r>
                        <a:rPr lang="en-IN" sz="2000" dirty="0">
                          <a:latin typeface="Times New Roman" panose="02020603050405020304" pitchFamily="18" charset="0"/>
                          <a:cs typeface="Times New Roman" panose="02020603050405020304" pitchFamily="18" charset="0"/>
                        </a:rPr>
                        <a:t>anti-inflammatory</a:t>
                      </a:r>
                    </a:p>
                  </a:txBody>
                  <a:tcPr marL="77801" marR="77801"/>
                </a:tc>
                <a:extLst>
                  <a:ext uri="{0D108BD9-81ED-4DB2-BD59-A6C34878D82A}">
                    <a16:rowId xmlns:a16="http://schemas.microsoft.com/office/drawing/2014/main" val="2822042579"/>
                  </a:ext>
                </a:extLst>
              </a:tr>
            </a:tbl>
          </a:graphicData>
        </a:graphic>
      </p:graphicFrame>
      <p:pic>
        <p:nvPicPr>
          <p:cNvPr id="3" name="Picture 2" descr="kgmu.org">
            <a:extLst>
              <a:ext uri="{FF2B5EF4-FFF2-40B4-BE49-F238E27FC236}">
                <a16:creationId xmlns:a16="http://schemas.microsoft.com/office/drawing/2014/main" id="{A497F91D-1959-561A-E22A-2C131969A22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8484"/>
            <a:ext cx="1479176" cy="11925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2D023F3-6AF4-1F85-4619-5F385CE95D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6944" y="0"/>
            <a:ext cx="1495056" cy="1305781"/>
          </a:xfrm>
          <a:prstGeom prst="rect">
            <a:avLst/>
          </a:prstGeom>
        </p:spPr>
      </p:pic>
    </p:spTree>
    <p:extLst>
      <p:ext uri="{BB962C8B-B14F-4D97-AF65-F5344CB8AC3E}">
        <p14:creationId xmlns:p14="http://schemas.microsoft.com/office/powerpoint/2010/main" val="1778043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F15A8-A4D0-80B1-21CD-26B778882ECD}"/>
              </a:ext>
            </a:extLst>
          </p:cNvPr>
          <p:cNvSpPr>
            <a:spLocks noGrp="1"/>
          </p:cNvSpPr>
          <p:nvPr>
            <p:ph type="title"/>
          </p:nvPr>
        </p:nvSpPr>
        <p:spPr>
          <a:xfrm>
            <a:off x="968840" y="1"/>
            <a:ext cx="9404723" cy="1228724"/>
          </a:xfrm>
        </p:spPr>
        <p:txBody>
          <a:bodyPr/>
          <a:lstStyle/>
          <a:p>
            <a:pPr algn="ctr"/>
            <a:r>
              <a:rPr lang="en-IN" sz="3600" dirty="0">
                <a:solidFill>
                  <a:srgbClr val="FF0000"/>
                </a:solidFill>
                <a:latin typeface="Times New Roman" panose="02020603050405020304" pitchFamily="18" charset="0"/>
                <a:cs typeface="Times New Roman" panose="02020603050405020304" pitchFamily="18" charset="0"/>
              </a:rPr>
              <a:t>    </a:t>
            </a:r>
            <a:r>
              <a:rPr lang="en-IN" sz="3600" b="1" dirty="0">
                <a:solidFill>
                  <a:srgbClr val="FF0000"/>
                </a:solidFill>
                <a:latin typeface="Times New Roman" panose="02020603050405020304" pitchFamily="18" charset="0"/>
                <a:cs typeface="Times New Roman" panose="02020603050405020304" pitchFamily="18" charset="0"/>
              </a:rPr>
              <a:t>General Guidelines for sedation and              analgesia </a:t>
            </a:r>
          </a:p>
        </p:txBody>
      </p:sp>
      <p:sp>
        <p:nvSpPr>
          <p:cNvPr id="3" name="Content Placeholder 2">
            <a:extLst>
              <a:ext uri="{FF2B5EF4-FFF2-40B4-BE49-F238E27FC236}">
                <a16:creationId xmlns:a16="http://schemas.microsoft.com/office/drawing/2014/main" id="{A3BCFDBF-CFBD-F5A8-E1E6-B262C0022556}"/>
              </a:ext>
            </a:extLst>
          </p:cNvPr>
          <p:cNvSpPr>
            <a:spLocks noGrp="1"/>
          </p:cNvSpPr>
          <p:nvPr>
            <p:ph idx="1"/>
          </p:nvPr>
        </p:nvSpPr>
        <p:spPr>
          <a:xfrm>
            <a:off x="968840" y="1588222"/>
            <a:ext cx="10504023" cy="4503296"/>
          </a:xfrm>
        </p:spPr>
        <p:txBody>
          <a:bodyPr>
            <a:normAutofit fontScale="25000" lnSpcReduction="20000"/>
          </a:bodyPr>
          <a:lstStyle/>
          <a:p>
            <a:pPr marL="0" lvl="0" indent="0" algn="just">
              <a:lnSpc>
                <a:spcPct val="150000"/>
              </a:lnSpc>
              <a:spcAft>
                <a:spcPts val="800"/>
              </a:spcAft>
              <a:buNone/>
            </a:pPr>
            <a:r>
              <a:rPr lang="en-US" sz="64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7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8000" dirty="0">
                <a:effectLst/>
                <a:latin typeface="Times New Roman" panose="02020603050405020304" pitchFamily="18" charset="0"/>
                <a:ea typeface="Times New Roman" panose="02020603050405020304" pitchFamily="18" charset="0"/>
                <a:cs typeface="Times New Roman" panose="02020603050405020304" pitchFamily="18" charset="0"/>
              </a:rPr>
              <a:t>Non benzodiazepine sedatives are preferred over benzodiazepine sedation to improve clinical outcomes of ICU patient on mechanical ventilation. </a:t>
            </a:r>
            <a:endParaRPr lang="en-IN" sz="8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50000"/>
              </a:lnSpc>
              <a:spcAft>
                <a:spcPts val="800"/>
              </a:spcAft>
              <a:buNone/>
            </a:pPr>
            <a:r>
              <a:rPr lang="en-US" sz="8000" dirty="0">
                <a:effectLst/>
                <a:latin typeface="Times New Roman" panose="02020603050405020304" pitchFamily="18" charset="0"/>
                <a:ea typeface="Times New Roman" panose="02020603050405020304" pitchFamily="18" charset="0"/>
                <a:cs typeface="Times New Roman" panose="02020603050405020304" pitchFamily="18" charset="0"/>
              </a:rPr>
              <a:t>2.   Assess Patients at regular interval (every 4 hours) for sedation and agitation based on the Sedation and Agitation scale. Worst score to be recorded within the last 4 hours.</a:t>
            </a:r>
            <a:endParaRPr lang="en-IN" sz="8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50000"/>
              </a:lnSpc>
              <a:spcAft>
                <a:spcPts val="800"/>
              </a:spcAft>
              <a:buNone/>
            </a:pPr>
            <a:r>
              <a:rPr lang="en-US" sz="8000" dirty="0">
                <a:effectLst/>
                <a:latin typeface="Times New Roman" panose="02020603050405020304" pitchFamily="18" charset="0"/>
                <a:ea typeface="Times New Roman" panose="02020603050405020304" pitchFamily="18" charset="0"/>
                <a:cs typeface="Times New Roman" panose="02020603050405020304" pitchFamily="18" charset="0"/>
              </a:rPr>
              <a:t>3.  Titrate the infusion rate of sedative medication with the aim of keeping the patient calm and co-operative.</a:t>
            </a:r>
            <a:endParaRPr lang="en-IN" sz="8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50000"/>
              </a:lnSpc>
              <a:spcAft>
                <a:spcPts val="800"/>
              </a:spcAft>
              <a:buNone/>
            </a:pPr>
            <a:r>
              <a:rPr lang="en-US" sz="8000" dirty="0">
                <a:effectLst/>
                <a:latin typeface="Times New Roman" panose="02020603050405020304" pitchFamily="18" charset="0"/>
                <a:ea typeface="Times New Roman" panose="02020603050405020304" pitchFamily="18" charset="0"/>
                <a:cs typeface="Times New Roman" panose="02020603050405020304" pitchFamily="18" charset="0"/>
              </a:rPr>
              <a:t>4.     In patients with head injury in view of cerebral protection deep sedation is required.</a:t>
            </a:r>
            <a:endParaRPr lang="en-IN" sz="8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50000"/>
              </a:lnSpc>
              <a:spcAft>
                <a:spcPts val="800"/>
              </a:spcAft>
              <a:buNone/>
            </a:pPr>
            <a:r>
              <a:rPr lang="en-US" sz="8000" dirty="0">
                <a:effectLst/>
                <a:latin typeface="Times New Roman" panose="02020603050405020304" pitchFamily="18" charset="0"/>
                <a:ea typeface="Times New Roman" panose="02020603050405020304" pitchFamily="18" charset="0"/>
                <a:cs typeface="Times New Roman" panose="02020603050405020304" pitchFamily="18" charset="0"/>
              </a:rPr>
              <a:t>5.     Routinely in ICU the drugs used for sedation are midazolam and fentanyl. </a:t>
            </a:r>
            <a:endParaRPr lang="en-IN" sz="8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50000"/>
              </a:lnSpc>
              <a:spcAft>
                <a:spcPts val="800"/>
              </a:spcAft>
              <a:buNone/>
            </a:pPr>
            <a:r>
              <a:rPr lang="en-US" sz="8000" dirty="0">
                <a:effectLst/>
                <a:latin typeface="Times New Roman" panose="02020603050405020304" pitchFamily="18" charset="0"/>
                <a:ea typeface="Times New Roman" panose="02020603050405020304" pitchFamily="18" charset="0"/>
                <a:cs typeface="Times New Roman" panose="02020603050405020304" pitchFamily="18" charset="0"/>
              </a:rPr>
              <a:t>6.   Propofol is preferable for patients where neurological status is of concern, and patient is for early weaning.</a:t>
            </a:r>
            <a:endParaRPr lang="en-IN" sz="80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IN" dirty="0"/>
          </a:p>
        </p:txBody>
      </p:sp>
      <p:pic>
        <p:nvPicPr>
          <p:cNvPr id="4" name="Picture 3" descr="kgmu.org">
            <a:extLst>
              <a:ext uri="{FF2B5EF4-FFF2-40B4-BE49-F238E27FC236}">
                <a16:creationId xmlns:a16="http://schemas.microsoft.com/office/drawing/2014/main" id="{540AE297-7857-01A8-B558-2F5AC7D6389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
            <a:ext cx="1524092" cy="12287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AAE7D50-8560-86DC-9783-C4D96056ED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4175" y="0"/>
            <a:ext cx="1647824" cy="1439209"/>
          </a:xfrm>
          <a:prstGeom prst="rect">
            <a:avLst/>
          </a:prstGeom>
        </p:spPr>
      </p:pic>
    </p:spTree>
    <p:extLst>
      <p:ext uri="{BB962C8B-B14F-4D97-AF65-F5344CB8AC3E}">
        <p14:creationId xmlns:p14="http://schemas.microsoft.com/office/powerpoint/2010/main" val="3245845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37FC1-A909-A4D7-B39E-73FC043EA661}"/>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EEC30F76-E062-D666-F56F-9B89EDF4E502}"/>
              </a:ext>
            </a:extLst>
          </p:cNvPr>
          <p:cNvSpPr>
            <a:spLocks noGrp="1"/>
          </p:cNvSpPr>
          <p:nvPr>
            <p:ph idx="1"/>
          </p:nvPr>
        </p:nvSpPr>
        <p:spPr>
          <a:xfrm>
            <a:off x="646111" y="1331259"/>
            <a:ext cx="11098214" cy="4908176"/>
          </a:xfrm>
        </p:spPr>
        <p:txBody>
          <a:bodyPr>
            <a:normAutofit fontScale="92500" lnSpcReduction="10000"/>
          </a:bodyPr>
          <a:lstStyle/>
          <a:p>
            <a:pPr marL="0" lvl="0" indent="0" algn="just">
              <a:lnSpc>
                <a:spcPct val="150000"/>
              </a:lnSpc>
              <a:spcAft>
                <a:spcPts val="800"/>
              </a:spcAft>
              <a:buNone/>
            </a:pPr>
            <a:r>
              <a:rPr lang="en-US" sz="1200" dirty="0">
                <a:effectLst/>
                <a:latin typeface="Times New Roman" panose="02020603050405020304" pitchFamily="18" charset="0"/>
                <a:ea typeface="Times New Roman" panose="02020603050405020304" pitchFamily="18" charset="0"/>
                <a:cs typeface="Mangal" panose="02040503050203030202" pitchFamily="18" charset="0"/>
              </a:rPr>
              <a:t>7</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Postoperative patients who require overnight ventilation may be give sedation and analgesia using:</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just">
              <a:lnSpc>
                <a:spcPct val="150000"/>
              </a:lnSpc>
              <a:spcAft>
                <a:spcPts val="800"/>
              </a:spcAft>
              <a:buFont typeface="+mj-lt"/>
              <a:buAutoNum type="alphaLcPeriod"/>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Fentanyl + propofol</a:t>
            </a:r>
            <a:endParaRPr lang="en-IN"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just">
              <a:lnSpc>
                <a:spcPct val="150000"/>
              </a:lnSpc>
              <a:spcAft>
                <a:spcPts val="800"/>
              </a:spcAft>
              <a:buFont typeface="+mj-lt"/>
              <a:buAutoNum type="alphaLcPeriod"/>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dexmedetomidine </a:t>
            </a:r>
            <a:endParaRPr lang="en-IN"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50000"/>
              </a:lnSpc>
              <a:spcAft>
                <a:spcPts val="800"/>
              </a:spcAft>
              <a:buNone/>
            </a:pPr>
            <a:r>
              <a:rPr lang="en-US" sz="1800" dirty="0">
                <a:latin typeface="Times New Roman" panose="02020603050405020304" pitchFamily="18" charset="0"/>
                <a:ea typeface="Times New Roman" panose="02020603050405020304" pitchFamily="18" charset="0"/>
                <a:cs typeface="Times New Roman" panose="02020603050405020304" pitchFamily="18" charset="0"/>
              </a:rPr>
              <a:t>8.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Daily sedation vacation is given at a fixed time every morning.</a:t>
            </a:r>
            <a:endParaRPr lang="en-IN" sz="1800" dirty="0">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50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9.   If patients are agitated, look for alternative cause of agitation. Communicate with patients, assure and increase the sedative dose if required. </a:t>
            </a:r>
            <a:endParaRPr lang="en-IN" sz="1800" dirty="0">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50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10. Titrate the infusion rate according to sedation score at frequent interval by assessing the patient’s sedation score regularly.</a:t>
            </a:r>
            <a:endParaRPr lang="en-IN" sz="1800" dirty="0">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50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11. Opioids and sedatives have a synergistic action. Lower doses of sedatives should be used if opioids or other sedatives are used.</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IN" dirty="0"/>
          </a:p>
        </p:txBody>
      </p:sp>
      <p:pic>
        <p:nvPicPr>
          <p:cNvPr id="4" name="Picture 3" descr="kgmu.org">
            <a:extLst>
              <a:ext uri="{FF2B5EF4-FFF2-40B4-BE49-F238E27FC236}">
                <a16:creationId xmlns:a16="http://schemas.microsoft.com/office/drawing/2014/main" id="{2D6233DF-103F-4271-FC47-289F237D42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01" y="0"/>
            <a:ext cx="1586100" cy="12787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C69F51D-B758-7026-4AA7-1464ACE7E3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2843" y="0"/>
            <a:ext cx="1509155" cy="1318095"/>
          </a:xfrm>
          <a:prstGeom prst="rect">
            <a:avLst/>
          </a:prstGeom>
        </p:spPr>
      </p:pic>
    </p:spTree>
    <p:extLst>
      <p:ext uri="{BB962C8B-B14F-4D97-AF65-F5344CB8AC3E}">
        <p14:creationId xmlns:p14="http://schemas.microsoft.com/office/powerpoint/2010/main" val="1039788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991AA-ECCC-2EE5-CF87-394FCFC4AE3E}"/>
              </a:ext>
            </a:extLst>
          </p:cNvPr>
          <p:cNvSpPr>
            <a:spLocks noGrp="1"/>
          </p:cNvSpPr>
          <p:nvPr>
            <p:ph type="title"/>
          </p:nvPr>
        </p:nvSpPr>
        <p:spPr>
          <a:xfrm>
            <a:off x="646111" y="452718"/>
            <a:ext cx="9404723" cy="733144"/>
          </a:xfrm>
        </p:spPr>
        <p:txBody>
          <a:bodyPr>
            <a:normAutofit/>
          </a:bodyPr>
          <a:lstStyle/>
          <a:p>
            <a:r>
              <a:rPr lang="en-IN" sz="3600" dirty="0">
                <a:solidFill>
                  <a:srgbClr val="FF0000"/>
                </a:solidFill>
                <a:latin typeface="Times New Roman" panose="02020603050405020304" pitchFamily="18" charset="0"/>
                <a:cs typeface="Times New Roman" panose="02020603050405020304" pitchFamily="18" charset="0"/>
              </a:rPr>
              <a:t>            </a:t>
            </a:r>
            <a:r>
              <a:rPr lang="en-IN" sz="3600" b="1" dirty="0">
                <a:solidFill>
                  <a:srgbClr val="FF0000"/>
                </a:solidFill>
                <a:latin typeface="Times New Roman" panose="02020603050405020304" pitchFamily="18" charset="0"/>
                <a:cs typeface="Times New Roman" panose="02020603050405020304" pitchFamily="18" charset="0"/>
              </a:rPr>
              <a:t>Delirium In ICU</a:t>
            </a:r>
          </a:p>
        </p:txBody>
      </p:sp>
      <p:sp>
        <p:nvSpPr>
          <p:cNvPr id="3" name="Content Placeholder 2">
            <a:extLst>
              <a:ext uri="{FF2B5EF4-FFF2-40B4-BE49-F238E27FC236}">
                <a16:creationId xmlns:a16="http://schemas.microsoft.com/office/drawing/2014/main" id="{53B7462B-B60E-6D40-4B46-9C2BF4FD3FEF}"/>
              </a:ext>
            </a:extLst>
          </p:cNvPr>
          <p:cNvSpPr>
            <a:spLocks noGrp="1"/>
          </p:cNvSpPr>
          <p:nvPr>
            <p:ph idx="1"/>
          </p:nvPr>
        </p:nvSpPr>
        <p:spPr>
          <a:xfrm>
            <a:off x="793375" y="1400176"/>
            <a:ext cx="10004613" cy="5161990"/>
          </a:xfrm>
        </p:spPr>
        <p:txBody>
          <a:bodyPr>
            <a:normAutofit lnSpcReduction="10000"/>
          </a:bodyPr>
          <a:lstStyle/>
          <a:p>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Delirium is an acute confusion state that is caused by direct physiological effects of some medical disease conditions, use of any psychoactive substances that develop over the course of hours and day.</a:t>
            </a:r>
          </a:p>
          <a:p>
            <a:r>
              <a:rPr lang="en-IN" sz="2400" dirty="0">
                <a:effectLst/>
                <a:latin typeface="Times New Roman" panose="02020603050405020304" pitchFamily="18" charset="0"/>
                <a:ea typeface="Calibri" panose="020F0502020204030204" pitchFamily="34" charset="0"/>
                <a:cs typeface="Times New Roman" panose="02020603050405020304" pitchFamily="18" charset="0"/>
              </a:rPr>
              <a:t>In ICU delirium is non specific, preventable and reversible</a:t>
            </a:r>
          </a:p>
          <a:p>
            <a:r>
              <a:rPr lang="en-IN" sz="2400" dirty="0">
                <a:latin typeface="Times New Roman" panose="02020603050405020304" pitchFamily="18" charset="0"/>
                <a:cs typeface="Times New Roman" panose="02020603050405020304" pitchFamily="18" charset="0"/>
              </a:rPr>
              <a:t>Clinical syndrome:  Common:  Attention disorder</a:t>
            </a:r>
          </a:p>
          <a:p>
            <a:pPr marL="0" indent="0">
              <a:buNone/>
            </a:pPr>
            <a:r>
              <a:rPr lang="en-IN" sz="2400" dirty="0">
                <a:latin typeface="Times New Roman" panose="02020603050405020304" pitchFamily="18" charset="0"/>
                <a:cs typeface="Times New Roman" panose="02020603050405020304" pitchFamily="18" charset="0"/>
              </a:rPr>
              <a:t>                                                       Lack of awareness</a:t>
            </a:r>
          </a:p>
          <a:p>
            <a:pPr marL="0" indent="0">
              <a:buNone/>
            </a:pPr>
            <a:r>
              <a:rPr lang="en-IN" sz="2400" dirty="0">
                <a:latin typeface="Times New Roman" panose="02020603050405020304" pitchFamily="18" charset="0"/>
                <a:cs typeface="Times New Roman" panose="02020603050405020304" pitchFamily="18" charset="0"/>
              </a:rPr>
              <a:t>                                                       Cognitive impairment   </a:t>
            </a:r>
          </a:p>
          <a:p>
            <a:pPr marL="0" indent="0">
              <a:buNone/>
            </a:pPr>
            <a:r>
              <a:rPr lang="en-IN" sz="2400" dirty="0">
                <a:latin typeface="Times New Roman" panose="02020603050405020304" pitchFamily="18" charset="0"/>
                <a:cs typeface="Times New Roman" panose="02020603050405020304" pitchFamily="18" charset="0"/>
              </a:rPr>
              <a:t>                                   Uncommon :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A</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ltered psychomotor activity </a:t>
            </a:r>
          </a:p>
          <a:p>
            <a:pPr marL="0" indent="0">
              <a:buNone/>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                                                         D</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isturbed circadian rhythm  </a:t>
            </a:r>
          </a:p>
          <a:p>
            <a:pPr marL="0" indent="0">
              <a:buNone/>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                                                         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motional disturbance and </a:t>
            </a:r>
          </a:p>
          <a:p>
            <a:pPr marL="0" indent="0" algn="ctr">
              <a:buNone/>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                                                         P</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erception disorder like hallucination and delusion.</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IN" sz="2400" dirty="0">
              <a:latin typeface="Times New Roman" panose="02020603050405020304" pitchFamily="18" charset="0"/>
              <a:cs typeface="Times New Roman" panose="02020603050405020304" pitchFamily="18" charset="0"/>
            </a:endParaRPr>
          </a:p>
        </p:txBody>
      </p:sp>
      <p:pic>
        <p:nvPicPr>
          <p:cNvPr id="4" name="Picture 3" descr="kgmu.org">
            <a:extLst>
              <a:ext uri="{FF2B5EF4-FFF2-40B4-BE49-F238E27FC236}">
                <a16:creationId xmlns:a16="http://schemas.microsoft.com/office/drawing/2014/main" id="{C7B3F470-4511-6629-4967-5BAB6D84763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1" y="0"/>
            <a:ext cx="1658470" cy="13370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B8750F0-BEDA-55B3-4C3A-7060C9FDAF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1313" y="0"/>
            <a:ext cx="1690686" cy="1476644"/>
          </a:xfrm>
          <a:prstGeom prst="rect">
            <a:avLst/>
          </a:prstGeom>
        </p:spPr>
      </p:pic>
    </p:spTree>
    <p:extLst>
      <p:ext uri="{BB962C8B-B14F-4D97-AF65-F5344CB8AC3E}">
        <p14:creationId xmlns:p14="http://schemas.microsoft.com/office/powerpoint/2010/main" val="3806969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C9A9D-2526-51D1-3B5D-16472AFA3110}"/>
              </a:ext>
            </a:extLst>
          </p:cNvPr>
          <p:cNvSpPr>
            <a:spLocks noGrp="1"/>
          </p:cNvSpPr>
          <p:nvPr>
            <p:ph type="title"/>
          </p:nvPr>
        </p:nvSpPr>
        <p:spPr>
          <a:xfrm>
            <a:off x="646111" y="452718"/>
            <a:ext cx="9404723" cy="851647"/>
          </a:xfrm>
        </p:spPr>
        <p:txBody>
          <a:bodyPr/>
          <a:lstStyle/>
          <a:p>
            <a:r>
              <a:rPr lang="en-IN" dirty="0">
                <a:solidFill>
                  <a:srgbClr val="FF0000"/>
                </a:solidFill>
                <a:latin typeface="Times New Roman" panose="02020603050405020304" pitchFamily="18" charset="0"/>
                <a:cs typeface="Times New Roman" panose="02020603050405020304" pitchFamily="18" charset="0"/>
              </a:rPr>
              <a:t>            </a:t>
            </a:r>
            <a:r>
              <a:rPr lang="en-IN" b="1" dirty="0" err="1">
                <a:solidFill>
                  <a:srgbClr val="FF0000"/>
                </a:solidFill>
                <a:latin typeface="Times New Roman" panose="02020603050405020304" pitchFamily="18" charset="0"/>
                <a:cs typeface="Times New Roman" panose="02020603050405020304" pitchFamily="18" charset="0"/>
              </a:rPr>
              <a:t>Etiology</a:t>
            </a:r>
            <a:endParaRPr lang="en-IN"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7CD7891-9392-96FD-4A54-5EDE9D66969D}"/>
              </a:ext>
            </a:extLst>
          </p:cNvPr>
          <p:cNvSpPr>
            <a:spLocks noGrp="1"/>
          </p:cNvSpPr>
          <p:nvPr>
            <p:ph idx="1"/>
          </p:nvPr>
        </p:nvSpPr>
        <p:spPr>
          <a:xfrm>
            <a:off x="1109843" y="1304366"/>
            <a:ext cx="9587101" cy="5100916"/>
          </a:xfrm>
        </p:spPr>
        <p:txBody>
          <a:bodyPr>
            <a:normAutofit fontScale="55000" lnSpcReduction="20000"/>
          </a:bodyPr>
          <a:lstStyle/>
          <a:p>
            <a:pPr marL="0" indent="0">
              <a:buNone/>
            </a:pPr>
            <a:r>
              <a:rPr lang="en-IN" sz="3800" b="1" dirty="0">
                <a:latin typeface="Times New Roman" panose="02020603050405020304" pitchFamily="18" charset="0"/>
                <a:cs typeface="Times New Roman" panose="02020603050405020304" pitchFamily="18" charset="0"/>
              </a:rPr>
              <a:t>         </a:t>
            </a:r>
            <a:r>
              <a:rPr lang="en-IN" sz="4400" b="1" dirty="0">
                <a:latin typeface="Times New Roman" panose="02020603050405020304" pitchFamily="18" charset="0"/>
                <a:cs typeface="Times New Roman" panose="02020603050405020304" pitchFamily="18" charset="0"/>
              </a:rPr>
              <a:t>Multifactorial </a:t>
            </a:r>
            <a:r>
              <a:rPr lang="en-IN" sz="4400" dirty="0">
                <a:latin typeface="Times New Roman" panose="02020603050405020304" pitchFamily="18" charset="0"/>
                <a:cs typeface="Times New Roman" panose="02020603050405020304" pitchFamily="18" charset="0"/>
              </a:rPr>
              <a:t>. Predisposing and precipitating factor</a:t>
            </a:r>
          </a:p>
          <a:p>
            <a:pPr marL="0" indent="0">
              <a:buNone/>
            </a:pPr>
            <a:r>
              <a:rPr lang="en-IN" sz="4400" dirty="0">
                <a:latin typeface="Times New Roman" panose="02020603050405020304" pitchFamily="18" charset="0"/>
                <a:cs typeface="Times New Roman" panose="02020603050405020304" pitchFamily="18" charset="0"/>
              </a:rPr>
              <a:t>         Interaction of these two causes delirium</a:t>
            </a:r>
            <a:endParaRPr lang="en-IN" sz="3800" dirty="0">
              <a:latin typeface="Times New Roman" panose="02020603050405020304" pitchFamily="18" charset="0"/>
              <a:cs typeface="Times New Roman" panose="02020603050405020304" pitchFamily="18" charset="0"/>
            </a:endParaRPr>
          </a:p>
          <a:p>
            <a:r>
              <a:rPr lang="en-IN" sz="5100" b="1" dirty="0">
                <a:solidFill>
                  <a:srgbClr val="FF0000"/>
                </a:solidFill>
                <a:latin typeface="Times New Roman" panose="02020603050405020304" pitchFamily="18" charset="0"/>
                <a:cs typeface="Times New Roman" panose="02020603050405020304" pitchFamily="18" charset="0"/>
              </a:rPr>
              <a:t>Predisposing Factor:</a:t>
            </a:r>
            <a:r>
              <a:rPr lang="en-IN" sz="5100" b="1" dirty="0">
                <a:latin typeface="Times New Roman" panose="02020603050405020304" pitchFamily="18" charset="0"/>
                <a:cs typeface="Times New Roman" panose="02020603050405020304" pitchFamily="18" charset="0"/>
              </a:rPr>
              <a:t>: </a:t>
            </a:r>
            <a:r>
              <a:rPr lang="en-IN" sz="3800" b="1" dirty="0">
                <a:latin typeface="Times New Roman" panose="02020603050405020304" pitchFamily="18" charset="0"/>
                <a:cs typeface="Times New Roman" panose="02020603050405020304" pitchFamily="18" charset="0"/>
              </a:rPr>
              <a:t>Nonmodifiable</a:t>
            </a:r>
          </a:p>
          <a:p>
            <a:r>
              <a:rPr lang="en-IN" sz="3800" b="1" dirty="0">
                <a:solidFill>
                  <a:srgbClr val="FF0000"/>
                </a:solidFill>
                <a:latin typeface="Times New Roman" panose="02020603050405020304" pitchFamily="18" charset="0"/>
                <a:cs typeface="Times New Roman" panose="02020603050405020304" pitchFamily="18" charset="0"/>
              </a:rPr>
              <a:t>   </a:t>
            </a:r>
            <a:r>
              <a:rPr lang="en-US" sz="3800" kern="100" dirty="0">
                <a:effectLst/>
                <a:latin typeface="Times New Roman" panose="02020603050405020304" pitchFamily="18" charset="0"/>
                <a:ea typeface="Calibri" panose="020F0502020204030204" pitchFamily="34" charset="0"/>
                <a:cs typeface="Times New Roman" panose="02020603050405020304" pitchFamily="18" charset="0"/>
              </a:rPr>
              <a:t>Elderly patients (&gt; 65 years) </a:t>
            </a:r>
            <a:endParaRPr lang="en-IN" sz="3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pPr>
            <a:r>
              <a:rPr lang="en-US" sz="3800" kern="100" dirty="0">
                <a:effectLst/>
                <a:latin typeface="Times New Roman" panose="02020603050405020304" pitchFamily="18" charset="0"/>
                <a:ea typeface="Calibri" panose="020F0502020204030204" pitchFamily="34" charset="0"/>
                <a:cs typeface="Times New Roman" panose="02020603050405020304" pitchFamily="18" charset="0"/>
              </a:rPr>
              <a:t>Preexisting Cognitive impairment/dementia</a:t>
            </a:r>
            <a:endParaRPr lang="en-IN" sz="3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pPr>
            <a:r>
              <a:rPr lang="en-US" sz="3800" kern="100" dirty="0">
                <a:effectLst/>
                <a:latin typeface="Times New Roman" panose="02020603050405020304" pitchFamily="18" charset="0"/>
                <a:ea typeface="Calibri" panose="020F0502020204030204" pitchFamily="34" charset="0"/>
                <a:cs typeface="Times New Roman" panose="02020603050405020304" pitchFamily="18" charset="0"/>
              </a:rPr>
              <a:t>Associated comorbidity like hearts disease, cerebrovascular disease, and cancer</a:t>
            </a:r>
            <a:endParaRPr lang="en-IN" sz="3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pPr>
            <a:r>
              <a:rPr lang="en-US" sz="3800" kern="100" dirty="0">
                <a:effectLst/>
                <a:latin typeface="Times New Roman" panose="02020603050405020304" pitchFamily="18" charset="0"/>
                <a:ea typeface="Calibri" panose="020F0502020204030204" pitchFamily="34" charset="0"/>
                <a:cs typeface="Times New Roman" panose="02020603050405020304" pitchFamily="18" charset="0"/>
              </a:rPr>
              <a:t>Psychiatric morbidity (e.g., depression, bipolar disorder)</a:t>
            </a:r>
            <a:endParaRPr lang="en-IN" sz="3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pPr>
            <a:r>
              <a:rPr lang="en-US" sz="3800" kern="100" dirty="0">
                <a:effectLst/>
                <a:latin typeface="Times New Roman" panose="02020603050405020304" pitchFamily="18" charset="0"/>
                <a:ea typeface="Calibri" panose="020F0502020204030204" pitchFamily="34" charset="0"/>
                <a:cs typeface="Times New Roman" panose="02020603050405020304" pitchFamily="18" charset="0"/>
              </a:rPr>
              <a:t>Sensory impairment (i.e., vision and hearing)</a:t>
            </a:r>
            <a:endParaRPr lang="en-IN" sz="3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IN" b="1" dirty="0">
              <a:solidFill>
                <a:srgbClr val="FF0000"/>
              </a:solidFill>
            </a:endParaRPr>
          </a:p>
        </p:txBody>
      </p:sp>
      <p:pic>
        <p:nvPicPr>
          <p:cNvPr id="4" name="Picture 3" descr="kgmu.org">
            <a:extLst>
              <a:ext uri="{FF2B5EF4-FFF2-40B4-BE49-F238E27FC236}">
                <a16:creationId xmlns:a16="http://schemas.microsoft.com/office/drawing/2014/main" id="{E96A92FA-A4B9-9C3C-E491-E0B1180D2FE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617916" cy="13043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973D89E-826A-3784-E258-F318148AD1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1313" y="0"/>
            <a:ext cx="1690686" cy="1476644"/>
          </a:xfrm>
          <a:prstGeom prst="rect">
            <a:avLst/>
          </a:prstGeom>
        </p:spPr>
      </p:pic>
    </p:spTree>
    <p:extLst>
      <p:ext uri="{BB962C8B-B14F-4D97-AF65-F5344CB8AC3E}">
        <p14:creationId xmlns:p14="http://schemas.microsoft.com/office/powerpoint/2010/main" val="298105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A5912-3418-D884-72F4-21BB59446FF0}"/>
              </a:ext>
            </a:extLst>
          </p:cNvPr>
          <p:cNvSpPr>
            <a:spLocks noGrp="1"/>
          </p:cNvSpPr>
          <p:nvPr>
            <p:ph type="title"/>
          </p:nvPr>
        </p:nvSpPr>
        <p:spPr>
          <a:xfrm>
            <a:off x="646111" y="452718"/>
            <a:ext cx="9404723" cy="623047"/>
          </a:xfrm>
        </p:spPr>
        <p:txBody>
          <a:bodyPr/>
          <a:lstStyle/>
          <a:p>
            <a:r>
              <a:rPr lang="en-IN" sz="4400" dirty="0">
                <a:latin typeface="Times New Roman" panose="02020603050405020304" pitchFamily="18" charset="0"/>
                <a:cs typeface="Times New Roman" panose="02020603050405020304" pitchFamily="18" charset="0"/>
              </a:rPr>
              <a:t>                    </a:t>
            </a:r>
            <a:r>
              <a:rPr lang="en-IN" sz="4400" b="1" dirty="0">
                <a:solidFill>
                  <a:srgbClr val="FF0000"/>
                </a:solidFill>
                <a:latin typeface="Times New Roman" panose="02020603050405020304" pitchFamily="18" charset="0"/>
                <a:cs typeface="Times New Roman" panose="02020603050405020304" pitchFamily="18" charset="0"/>
              </a:rPr>
              <a:t>Protocol </a:t>
            </a:r>
          </a:p>
        </p:txBody>
      </p:sp>
      <p:sp>
        <p:nvSpPr>
          <p:cNvPr id="3" name="Content Placeholder 2">
            <a:extLst>
              <a:ext uri="{FF2B5EF4-FFF2-40B4-BE49-F238E27FC236}">
                <a16:creationId xmlns:a16="http://schemas.microsoft.com/office/drawing/2014/main" id="{B2C2D141-A697-A9A2-2C70-6C12F3156755}"/>
              </a:ext>
            </a:extLst>
          </p:cNvPr>
          <p:cNvSpPr>
            <a:spLocks noGrp="1"/>
          </p:cNvSpPr>
          <p:nvPr>
            <p:ph idx="1"/>
          </p:nvPr>
        </p:nvSpPr>
        <p:spPr/>
        <p:txBody>
          <a:bodyPr>
            <a:normAutofit/>
          </a:bodyPr>
          <a:lstStyle/>
          <a:p>
            <a:r>
              <a:rPr lang="en-IN" sz="3200" dirty="0">
                <a:solidFill>
                  <a:srgbClr val="002060"/>
                </a:solidFill>
                <a:latin typeface="Times New Roman" panose="02020603050405020304" pitchFamily="18" charset="0"/>
                <a:cs typeface="Times New Roman" panose="02020603050405020304" pitchFamily="18" charset="0"/>
              </a:rPr>
              <a:t>Sedation and analgesia in ICU</a:t>
            </a:r>
          </a:p>
          <a:p>
            <a:r>
              <a:rPr lang="en-IN" sz="3200" dirty="0">
                <a:solidFill>
                  <a:srgbClr val="002060"/>
                </a:solidFill>
                <a:latin typeface="Times New Roman" panose="02020603050405020304" pitchFamily="18" charset="0"/>
                <a:cs typeface="Times New Roman" panose="02020603050405020304" pitchFamily="18" charset="0"/>
              </a:rPr>
              <a:t>Delirium assessment and control in ICU</a:t>
            </a:r>
          </a:p>
          <a:p>
            <a:r>
              <a:rPr lang="en-IN" sz="3200" dirty="0">
                <a:solidFill>
                  <a:srgbClr val="002060"/>
                </a:solidFill>
                <a:latin typeface="Times New Roman" panose="02020603050405020304" pitchFamily="18" charset="0"/>
                <a:cs typeface="Times New Roman" panose="02020603050405020304" pitchFamily="18" charset="0"/>
              </a:rPr>
              <a:t>Stress ulcer prophylaxis in ICU</a:t>
            </a:r>
          </a:p>
          <a:p>
            <a:r>
              <a:rPr lang="en-IN" sz="3200" dirty="0">
                <a:solidFill>
                  <a:srgbClr val="002060"/>
                </a:solidFill>
                <a:latin typeface="Times New Roman" panose="02020603050405020304" pitchFamily="18" charset="0"/>
                <a:cs typeface="Times New Roman" panose="02020603050405020304" pitchFamily="18" charset="0"/>
              </a:rPr>
              <a:t>Deep vein thrombosis prophylaxis in ICU</a:t>
            </a:r>
          </a:p>
          <a:p>
            <a:r>
              <a:rPr lang="en-IN" sz="3200" dirty="0">
                <a:solidFill>
                  <a:srgbClr val="002060"/>
                </a:solidFill>
                <a:latin typeface="Times New Roman" panose="02020603050405020304" pitchFamily="18" charset="0"/>
                <a:cs typeface="Times New Roman" panose="02020603050405020304" pitchFamily="18" charset="0"/>
              </a:rPr>
              <a:t>Glycaemic control in ICU</a:t>
            </a:r>
          </a:p>
        </p:txBody>
      </p:sp>
      <p:pic>
        <p:nvPicPr>
          <p:cNvPr id="4" name="Picture 3" descr="kgmu.org">
            <a:extLst>
              <a:ext uri="{FF2B5EF4-FFF2-40B4-BE49-F238E27FC236}">
                <a16:creationId xmlns:a16="http://schemas.microsoft.com/office/drawing/2014/main" id="{EE7EFF71-8CD2-0827-350A-B04F5BD60D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037545" cy="16426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381D413-6813-2A2D-4F70-0ED998849F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58424" y="0"/>
            <a:ext cx="1933575" cy="1688784"/>
          </a:xfrm>
          <a:prstGeom prst="rect">
            <a:avLst/>
          </a:prstGeom>
        </p:spPr>
      </p:pic>
    </p:spTree>
    <p:extLst>
      <p:ext uri="{BB962C8B-B14F-4D97-AF65-F5344CB8AC3E}">
        <p14:creationId xmlns:p14="http://schemas.microsoft.com/office/powerpoint/2010/main" val="3669673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7AD76-A99C-2477-C266-C0303A554AB7}"/>
              </a:ext>
            </a:extLst>
          </p:cNvPr>
          <p:cNvSpPr>
            <a:spLocks noGrp="1"/>
          </p:cNvSpPr>
          <p:nvPr>
            <p:ph type="title"/>
          </p:nvPr>
        </p:nvSpPr>
        <p:spPr>
          <a:xfrm>
            <a:off x="646111" y="452718"/>
            <a:ext cx="9404723" cy="878541"/>
          </a:xfrm>
        </p:spPr>
        <p:txBody>
          <a:bodyPr/>
          <a:lstStyle/>
          <a:p>
            <a:r>
              <a:rPr lang="en-IN" sz="3600" dirty="0">
                <a:solidFill>
                  <a:srgbClr val="FF0000"/>
                </a:solidFill>
                <a:latin typeface="Times New Roman" panose="02020603050405020304" pitchFamily="18" charset="0"/>
                <a:cs typeface="Times New Roman" panose="02020603050405020304" pitchFamily="18" charset="0"/>
              </a:rPr>
              <a:t>            </a:t>
            </a:r>
            <a:r>
              <a:rPr lang="en-IN" sz="3600" b="1" dirty="0">
                <a:solidFill>
                  <a:srgbClr val="FF0000"/>
                </a:solidFill>
                <a:latin typeface="Times New Roman" panose="02020603050405020304" pitchFamily="18" charset="0"/>
                <a:cs typeface="Times New Roman" panose="02020603050405020304" pitchFamily="18" charset="0"/>
              </a:rPr>
              <a:t>Precipitating factor: </a:t>
            </a:r>
            <a:r>
              <a:rPr lang="en-IN" sz="3200" b="1" dirty="0">
                <a:solidFill>
                  <a:srgbClr val="0070C0"/>
                </a:solidFill>
                <a:latin typeface="Times New Roman" panose="02020603050405020304" pitchFamily="18" charset="0"/>
                <a:cs typeface="Times New Roman" panose="02020603050405020304" pitchFamily="18" charset="0"/>
              </a:rPr>
              <a:t>Modifiable</a:t>
            </a:r>
            <a:br>
              <a:rPr lang="en-IN" sz="3200" dirty="0">
                <a:solidFill>
                  <a:srgbClr val="0070C0"/>
                </a:solidFill>
                <a:latin typeface="Times New Roman" panose="02020603050405020304" pitchFamily="18" charset="0"/>
                <a:cs typeface="Times New Roman" panose="02020603050405020304" pitchFamily="18" charset="0"/>
              </a:rPr>
            </a:br>
            <a:endParaRPr lang="en-IN" sz="3600"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68C322C-7677-166F-18F1-3C2DB709EC54}"/>
              </a:ext>
            </a:extLst>
          </p:cNvPr>
          <p:cNvSpPr>
            <a:spLocks noGrp="1"/>
          </p:cNvSpPr>
          <p:nvPr>
            <p:ph sz="half" idx="1"/>
          </p:nvPr>
        </p:nvSpPr>
        <p:spPr>
          <a:xfrm>
            <a:off x="1130206" y="1169895"/>
            <a:ext cx="4396339" cy="4964111"/>
          </a:xfrm>
        </p:spPr>
        <p:txBody>
          <a:bodyPr>
            <a:normAutofit fontScale="70000" lnSpcReduction="20000"/>
          </a:bodyPr>
          <a:lstStyle/>
          <a:p>
            <a:r>
              <a:rPr lang="en-US" sz="3100" kern="100" dirty="0">
                <a:effectLst/>
                <a:latin typeface="Times New Roman" panose="02020603050405020304" pitchFamily="18" charset="0"/>
                <a:ea typeface="Calibri" panose="020F0502020204030204" pitchFamily="34" charset="0"/>
                <a:cs typeface="Times New Roman" panose="02020603050405020304" pitchFamily="18" charset="0"/>
              </a:rPr>
              <a:t>Medication (benzodiazepine, opioids, anticholinergic steroid)</a:t>
            </a:r>
            <a:endParaRPr lang="en-IN" sz="3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pPr>
            <a:r>
              <a:rPr lang="en-US" sz="3100" kern="100" dirty="0">
                <a:effectLst/>
                <a:latin typeface="Times New Roman" panose="02020603050405020304" pitchFamily="18" charset="0"/>
                <a:ea typeface="Calibri" panose="020F0502020204030204" pitchFamily="34" charset="0"/>
                <a:cs typeface="Times New Roman" panose="02020603050405020304" pitchFamily="18" charset="0"/>
              </a:rPr>
              <a:t>Infection (e.g., URTI, UTI)</a:t>
            </a:r>
            <a:endParaRPr lang="en-IN" sz="3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pPr>
            <a:r>
              <a:rPr lang="en-US" sz="3100" kern="100" dirty="0">
                <a:effectLst/>
                <a:latin typeface="Times New Roman" panose="02020603050405020304" pitchFamily="18" charset="0"/>
                <a:ea typeface="Calibri" panose="020F0502020204030204" pitchFamily="34" charset="0"/>
                <a:cs typeface="Times New Roman" panose="02020603050405020304" pitchFamily="18" charset="0"/>
              </a:rPr>
              <a:t>Hospital environment (dim light, noise in ward, unfamiliar person)</a:t>
            </a:r>
            <a:endParaRPr lang="en-IN" sz="3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pPr>
            <a:r>
              <a:rPr lang="en-US" sz="3100" kern="100" dirty="0">
                <a:effectLst/>
                <a:latin typeface="Times New Roman" panose="02020603050405020304" pitchFamily="18" charset="0"/>
                <a:ea typeface="Calibri" panose="020F0502020204030204" pitchFamily="34" charset="0"/>
                <a:cs typeface="Times New Roman" panose="02020603050405020304" pitchFamily="18" charset="0"/>
              </a:rPr>
              <a:t>Hypoxia, hypercarbia and anemia</a:t>
            </a:r>
            <a:endParaRPr lang="en-IN" sz="3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pPr>
            <a:r>
              <a:rPr lang="en-US" sz="3100" kern="100" dirty="0">
                <a:effectLst/>
                <a:latin typeface="Times New Roman" panose="02020603050405020304" pitchFamily="18" charset="0"/>
                <a:ea typeface="Calibri" panose="020F0502020204030204" pitchFamily="34" charset="0"/>
                <a:cs typeface="Times New Roman" panose="02020603050405020304" pitchFamily="18" charset="0"/>
              </a:rPr>
              <a:t>Dehydration/malnutrition</a:t>
            </a:r>
            <a:endParaRPr lang="en-IN" sz="3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pPr>
            <a:r>
              <a:rPr lang="en-US" sz="3100" kern="100" dirty="0">
                <a:effectLst/>
                <a:latin typeface="Times New Roman" panose="02020603050405020304" pitchFamily="18" charset="0"/>
                <a:ea typeface="Calibri" panose="020F0502020204030204" pitchFamily="34" charset="0"/>
                <a:cs typeface="Times New Roman" panose="02020603050405020304" pitchFamily="18" charset="0"/>
              </a:rPr>
              <a:t> Inadequate analgesia</a:t>
            </a:r>
            <a:endParaRPr lang="en-IN" sz="3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pP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0" indent="0">
              <a:buNone/>
            </a:pPr>
            <a:endParaRPr lang="en-IN" dirty="0"/>
          </a:p>
        </p:txBody>
      </p:sp>
      <p:sp>
        <p:nvSpPr>
          <p:cNvPr id="7" name="Content Placeholder 6">
            <a:extLst>
              <a:ext uri="{FF2B5EF4-FFF2-40B4-BE49-F238E27FC236}">
                <a16:creationId xmlns:a16="http://schemas.microsoft.com/office/drawing/2014/main" id="{F640CD80-F3E4-1B76-FEE6-BC1F5DD54C3E}"/>
              </a:ext>
            </a:extLst>
          </p:cNvPr>
          <p:cNvSpPr>
            <a:spLocks noGrp="1"/>
          </p:cNvSpPr>
          <p:nvPr>
            <p:ph sz="half" idx="2"/>
          </p:nvPr>
        </p:nvSpPr>
        <p:spPr>
          <a:xfrm>
            <a:off x="5654493" y="1169896"/>
            <a:ext cx="4396341" cy="4683030"/>
          </a:xfrm>
        </p:spPr>
        <p:txBody>
          <a:bodyPr>
            <a:noAutofit/>
          </a:bodyPr>
          <a:lstStyle/>
          <a:p>
            <a:pPr marL="342900" lvl="0" indent="-342900">
              <a:lnSpc>
                <a:spcPct val="150000"/>
              </a:lnSpc>
              <a:spcAft>
                <a:spcPts val="800"/>
              </a:spcAft>
              <a:buFont typeface="Symbol" panose="05050102010706020507" pitchFamily="18" charset="2"/>
              <a:buChar char=""/>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Stroke, meningitis</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Sleep deprivation	</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Emotional stress</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Constipation /urinary retention</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Alcohol withdrawal</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Major surgery (cardiac, vascular surgery</a:t>
            </a:r>
            <a:endParaRPr lang="en-IN" sz="2000" dirty="0">
              <a:latin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C365DBEC-14AF-AC65-4699-829972D2D9EE}"/>
              </a:ext>
            </a:extLst>
          </p:cNvPr>
          <p:cNvSpPr>
            <a:spLocks noGrp="1"/>
          </p:cNvSpPr>
          <p:nvPr>
            <p:ph type="body" idx="4294967295"/>
          </p:nvPr>
        </p:nvSpPr>
        <p:spPr>
          <a:xfrm>
            <a:off x="0" y="1905000"/>
            <a:ext cx="766482" cy="576263"/>
          </a:xfrm>
        </p:spPr>
        <p:txBody>
          <a:bodyPr/>
          <a:lstStyle/>
          <a:p>
            <a:endParaRPr lang="en-IN" dirty="0"/>
          </a:p>
        </p:txBody>
      </p:sp>
      <p:pic>
        <p:nvPicPr>
          <p:cNvPr id="8" name="Picture 7" descr="kgmu.org">
            <a:extLst>
              <a:ext uri="{FF2B5EF4-FFF2-40B4-BE49-F238E27FC236}">
                <a16:creationId xmlns:a16="http://schemas.microsoft.com/office/drawing/2014/main" id="{842BF571-2B75-D7A0-C17A-32E559F5BC0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
            <a:ext cx="1451120" cy="116989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4CEC9B4-FF9E-46E9-3A55-1A4C0FA01B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1313" y="0"/>
            <a:ext cx="1690686" cy="1476644"/>
          </a:xfrm>
          <a:prstGeom prst="rect">
            <a:avLst/>
          </a:prstGeom>
        </p:spPr>
      </p:pic>
    </p:spTree>
    <p:extLst>
      <p:ext uri="{BB962C8B-B14F-4D97-AF65-F5344CB8AC3E}">
        <p14:creationId xmlns:p14="http://schemas.microsoft.com/office/powerpoint/2010/main" val="3342139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9FD5F-07FA-3EF6-A13B-8994D6A1822B}"/>
              </a:ext>
            </a:extLst>
          </p:cNvPr>
          <p:cNvSpPr>
            <a:spLocks noGrp="1"/>
          </p:cNvSpPr>
          <p:nvPr>
            <p:ph type="title"/>
          </p:nvPr>
        </p:nvSpPr>
        <p:spPr/>
        <p:txBody>
          <a:bodyPr/>
          <a:lstStyle/>
          <a:p>
            <a:r>
              <a:rPr lang="en-IN" sz="4400" b="1" dirty="0">
                <a:solidFill>
                  <a:srgbClr val="FF0000"/>
                </a:solidFill>
                <a:latin typeface="Times New Roman" panose="02020603050405020304" pitchFamily="18" charset="0"/>
                <a:cs typeface="Times New Roman" panose="02020603050405020304" pitchFamily="18" charset="0"/>
              </a:rPr>
              <a:t>                  Screening of Delirium</a:t>
            </a:r>
          </a:p>
        </p:txBody>
      </p:sp>
      <p:sp>
        <p:nvSpPr>
          <p:cNvPr id="3" name="Content Placeholder 2">
            <a:extLst>
              <a:ext uri="{FF2B5EF4-FFF2-40B4-BE49-F238E27FC236}">
                <a16:creationId xmlns:a16="http://schemas.microsoft.com/office/drawing/2014/main" id="{FE4A1F6F-A321-0053-589A-47BB2A512AA1}"/>
              </a:ext>
            </a:extLst>
          </p:cNvPr>
          <p:cNvSpPr>
            <a:spLocks noGrp="1"/>
          </p:cNvSpPr>
          <p:nvPr>
            <p:ph idx="1"/>
          </p:nvPr>
        </p:nvSpPr>
        <p:spPr/>
        <p:txBody>
          <a:bodyPr/>
          <a:lstStyle/>
          <a:p>
            <a:r>
              <a:rPr lang="en-IN" dirty="0">
                <a:latin typeface="Times New Roman" panose="02020603050405020304" pitchFamily="18" charset="0"/>
                <a:cs typeface="Times New Roman" panose="02020603050405020304" pitchFamily="18" charset="0"/>
              </a:rPr>
              <a:t>Two tools are used:</a:t>
            </a:r>
          </a:p>
          <a:p>
            <a:pPr marL="342900" lvl="0" indent="-342900">
              <a:lnSpc>
                <a:spcPct val="150000"/>
              </a:lnSpc>
              <a:spcAft>
                <a:spcPts val="800"/>
              </a:spcAft>
              <a:buFont typeface="Calibri" panose="020F0502020204030204" pitchFamily="34" charset="0"/>
              <a:buChar char="̶"/>
              <a:tabLst>
                <a:tab pos="666750" algn="l"/>
              </a:tabLst>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Intensive care delirium screening checklist (ICDSC)</a:t>
            </a:r>
            <a:r>
              <a:rPr lang="en-US" b="1" kern="100" baseline="30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Calibri" panose="020F0502020204030204" pitchFamily="34" charset="0"/>
              <a:buChar char="̶"/>
              <a:tabLst>
                <a:tab pos="666750" algn="l"/>
              </a:tabLst>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Confusion assessment method for ICU (CAM-ICU) </a:t>
            </a:r>
            <a:endParaRPr lang="en-IN"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IN" dirty="0"/>
          </a:p>
        </p:txBody>
      </p:sp>
      <p:pic>
        <p:nvPicPr>
          <p:cNvPr id="4" name="Picture 3" descr="kgmu.org">
            <a:extLst>
              <a:ext uri="{FF2B5EF4-FFF2-40B4-BE49-F238E27FC236}">
                <a16:creationId xmlns:a16="http://schemas.microsoft.com/office/drawing/2014/main" id="{0056D1EB-345E-C811-BC22-5E53292E87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1617916" cy="13043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FE20732-EFDC-26ED-DFC4-5EB2A63323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1313" y="0"/>
            <a:ext cx="1690686" cy="1476644"/>
          </a:xfrm>
          <a:prstGeom prst="rect">
            <a:avLst/>
          </a:prstGeom>
        </p:spPr>
      </p:pic>
    </p:spTree>
    <p:extLst>
      <p:ext uri="{BB962C8B-B14F-4D97-AF65-F5344CB8AC3E}">
        <p14:creationId xmlns:p14="http://schemas.microsoft.com/office/powerpoint/2010/main" val="284330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934D9-C46F-9784-6F07-69D8DB8A53ED}"/>
              </a:ext>
            </a:extLst>
          </p:cNvPr>
          <p:cNvSpPr>
            <a:spLocks noGrp="1"/>
          </p:cNvSpPr>
          <p:nvPr>
            <p:ph type="title"/>
          </p:nvPr>
        </p:nvSpPr>
        <p:spPr>
          <a:xfrm>
            <a:off x="1519518" y="35578"/>
            <a:ext cx="8723406" cy="1134316"/>
          </a:xfrm>
        </p:spPr>
        <p:txBody>
          <a:bodyPr>
            <a:normAutofit fontScale="90000"/>
          </a:bodyPr>
          <a:lstStyle/>
          <a:p>
            <a:r>
              <a:rPr lang="en-US" sz="4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Intensive care delirium screening checklist (ICDSC)</a:t>
            </a:r>
            <a:r>
              <a:rPr lang="en-US" sz="4000" b="1" kern="100" baseline="30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IN" sz="4400" dirty="0">
                <a:effectLst/>
                <a:latin typeface="Calibri" panose="020F0502020204030204" pitchFamily="34" charset="0"/>
                <a:ea typeface="Calibri" panose="020F0502020204030204" pitchFamily="34" charset="0"/>
                <a:cs typeface="Times New Roman" panose="02020603050405020304" pitchFamily="18" charset="0"/>
              </a:rPr>
            </a:br>
            <a:endParaRPr lang="en-IN" dirty="0"/>
          </a:p>
        </p:txBody>
      </p:sp>
      <p:sp>
        <p:nvSpPr>
          <p:cNvPr id="3" name="Content Placeholder 2">
            <a:extLst>
              <a:ext uri="{FF2B5EF4-FFF2-40B4-BE49-F238E27FC236}">
                <a16:creationId xmlns:a16="http://schemas.microsoft.com/office/drawing/2014/main" id="{2EB4F928-D59A-D026-884C-F5A0455862E4}"/>
              </a:ext>
            </a:extLst>
          </p:cNvPr>
          <p:cNvSpPr>
            <a:spLocks noGrp="1"/>
          </p:cNvSpPr>
          <p:nvPr>
            <p:ph sz="half" idx="1"/>
          </p:nvPr>
        </p:nvSpPr>
        <p:spPr>
          <a:xfrm>
            <a:off x="838201" y="1350590"/>
            <a:ext cx="5181600" cy="5162550"/>
          </a:xfrm>
        </p:spPr>
        <p:txBody>
          <a:bodyPr>
            <a:normAutofit fontScale="47500" lnSpcReduction="20000"/>
          </a:bodyPr>
          <a:lstStyle/>
          <a:p>
            <a:r>
              <a:rPr lang="en-IN" sz="4400" dirty="0"/>
              <a:t>It is assessed by 8 parameter:</a:t>
            </a:r>
          </a:p>
          <a:p>
            <a:pPr marL="342900" lvl="0" indent="-342900">
              <a:lnSpc>
                <a:spcPct val="150000"/>
              </a:lnSpc>
              <a:spcAft>
                <a:spcPts val="800"/>
              </a:spcAft>
              <a:buFont typeface="+mj-lt"/>
              <a:buAutoNum type="arabicParenBoth"/>
              <a:tabLst>
                <a:tab pos="666750" algn="l"/>
              </a:tabLst>
            </a:pPr>
            <a:r>
              <a:rPr lang="en-US" sz="2900" kern="100" dirty="0">
                <a:effectLst/>
                <a:latin typeface="Times New Roman" panose="02020603050405020304" pitchFamily="18" charset="0"/>
                <a:ea typeface="Calibri" panose="020F0502020204030204" pitchFamily="34" charset="0"/>
                <a:cs typeface="Times New Roman" panose="02020603050405020304" pitchFamily="18" charset="0"/>
              </a:rPr>
              <a:t>Altered level of consciousness</a:t>
            </a:r>
            <a:endParaRPr lang="en-IN" sz="29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mj-lt"/>
              <a:buAutoNum type="arabicParenBoth"/>
              <a:tabLst>
                <a:tab pos="666750" algn="l"/>
              </a:tabLst>
            </a:pPr>
            <a:r>
              <a:rPr lang="en-US" sz="2900" kern="100" dirty="0">
                <a:effectLst/>
                <a:latin typeface="Times New Roman" panose="02020603050405020304" pitchFamily="18" charset="0"/>
                <a:ea typeface="Calibri" panose="020F0502020204030204" pitchFamily="34" charset="0"/>
                <a:cs typeface="Times New Roman" panose="02020603050405020304" pitchFamily="18" charset="0"/>
              </a:rPr>
              <a:t>Inattention</a:t>
            </a:r>
            <a:endParaRPr lang="en-IN" sz="29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mj-lt"/>
              <a:buAutoNum type="arabicParenBoth"/>
              <a:tabLst>
                <a:tab pos="666750" algn="l"/>
              </a:tabLst>
            </a:pPr>
            <a:r>
              <a:rPr lang="en-US" sz="2900" kern="100" dirty="0">
                <a:effectLst/>
                <a:latin typeface="Times New Roman" panose="02020603050405020304" pitchFamily="18" charset="0"/>
                <a:ea typeface="Calibri" panose="020F0502020204030204" pitchFamily="34" charset="0"/>
                <a:cs typeface="Times New Roman" panose="02020603050405020304" pitchFamily="18" charset="0"/>
              </a:rPr>
              <a:t>Disorientation</a:t>
            </a:r>
            <a:endParaRPr lang="en-IN" sz="29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mj-lt"/>
              <a:buAutoNum type="arabicParenBoth"/>
              <a:tabLst>
                <a:tab pos="666750" algn="l"/>
              </a:tabLst>
            </a:pPr>
            <a:r>
              <a:rPr lang="en-US" sz="2900" kern="100" dirty="0">
                <a:effectLst/>
                <a:latin typeface="Times New Roman" panose="02020603050405020304" pitchFamily="18" charset="0"/>
                <a:ea typeface="Calibri" panose="020F0502020204030204" pitchFamily="34" charset="0"/>
                <a:cs typeface="Times New Roman" panose="02020603050405020304" pitchFamily="18" charset="0"/>
              </a:rPr>
              <a:t>Hallucination, delusion or psychosis</a:t>
            </a:r>
            <a:endParaRPr lang="en-IN" sz="29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mj-lt"/>
              <a:buAutoNum type="arabicParenBoth"/>
              <a:tabLst>
                <a:tab pos="666750" algn="l"/>
              </a:tabLst>
            </a:pPr>
            <a:r>
              <a:rPr lang="en-US" sz="2900" kern="100" dirty="0">
                <a:effectLst/>
                <a:latin typeface="Times New Roman" panose="02020603050405020304" pitchFamily="18" charset="0"/>
                <a:ea typeface="Calibri" panose="020F0502020204030204" pitchFamily="34" charset="0"/>
                <a:cs typeface="Times New Roman" panose="02020603050405020304" pitchFamily="18" charset="0"/>
              </a:rPr>
              <a:t>Inappropriate mood or speech</a:t>
            </a:r>
            <a:endParaRPr lang="en-IN" sz="29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mj-lt"/>
              <a:buAutoNum type="arabicParenBoth"/>
              <a:tabLst>
                <a:tab pos="666750" algn="l"/>
              </a:tabLst>
            </a:pPr>
            <a:r>
              <a:rPr lang="en-US" sz="2900" kern="100" dirty="0">
                <a:effectLst/>
                <a:latin typeface="Times New Roman" panose="02020603050405020304" pitchFamily="18" charset="0"/>
                <a:ea typeface="Calibri" panose="020F0502020204030204" pitchFamily="34" charset="0"/>
                <a:cs typeface="Times New Roman" panose="02020603050405020304" pitchFamily="18" charset="0"/>
              </a:rPr>
              <a:t>Psychomotor agitation or retardation</a:t>
            </a:r>
            <a:endParaRPr lang="en-IN" sz="29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mj-lt"/>
              <a:buAutoNum type="arabicParenBoth"/>
              <a:tabLst>
                <a:tab pos="666750" algn="l"/>
              </a:tabLst>
            </a:pPr>
            <a:r>
              <a:rPr lang="en-US" sz="2900" kern="100" dirty="0">
                <a:effectLst/>
                <a:latin typeface="Times New Roman" panose="02020603050405020304" pitchFamily="18" charset="0"/>
                <a:ea typeface="Calibri" panose="020F0502020204030204" pitchFamily="34" charset="0"/>
                <a:cs typeface="Times New Roman" panose="02020603050405020304" pitchFamily="18" charset="0"/>
              </a:rPr>
              <a:t>Sleep wake cycle disturbance</a:t>
            </a:r>
            <a:endParaRPr lang="en-IN" sz="29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mj-lt"/>
              <a:buAutoNum type="arabicParenBoth"/>
              <a:tabLst>
                <a:tab pos="666750" algn="l"/>
              </a:tabLst>
            </a:pPr>
            <a:r>
              <a:rPr lang="en-US" sz="2900" kern="100" dirty="0">
                <a:effectLst/>
                <a:latin typeface="Times New Roman" panose="02020603050405020304" pitchFamily="18" charset="0"/>
                <a:ea typeface="Calibri" panose="020F0502020204030204" pitchFamily="34" charset="0"/>
                <a:cs typeface="Times New Roman" panose="02020603050405020304" pitchFamily="18" charset="0"/>
              </a:rPr>
              <a:t>Fluctuations</a:t>
            </a:r>
            <a:endParaRPr lang="en-IN" sz="2900" dirty="0">
              <a:effectLst/>
              <a:latin typeface="Times New Roman" panose="02020603050405020304" pitchFamily="18" charset="0"/>
              <a:ea typeface="Calibri" panose="020F0502020204030204" pitchFamily="34" charset="0"/>
              <a:cs typeface="Times New Roman" panose="02020603050405020304" pitchFamily="18" charset="0"/>
            </a:endParaRPr>
          </a:p>
          <a:p>
            <a:pPr marL="685800">
              <a:lnSpc>
                <a:spcPct val="150000"/>
              </a:lnSpc>
              <a:spcAft>
                <a:spcPts val="800"/>
              </a:spcAft>
              <a:tabLst>
                <a:tab pos="666750" algn="l"/>
              </a:tabLst>
            </a:pPr>
            <a:r>
              <a:rPr lang="en-US" sz="1800" kern="100" dirty="0">
                <a:effectLst/>
                <a:latin typeface="Times New Roman" panose="02020603050405020304" pitchFamily="18" charset="0"/>
                <a:ea typeface="Calibri" panose="020F0502020204030204" pitchFamily="34" charset="0"/>
                <a:cs typeface="Mangal" panose="02040503050203030202" pitchFamily="18" charset="0"/>
              </a:rPr>
              <a:t> </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endParaRPr lang="en-IN" dirty="0"/>
          </a:p>
        </p:txBody>
      </p:sp>
      <p:sp>
        <p:nvSpPr>
          <p:cNvPr id="4" name="Content Placeholder 3">
            <a:extLst>
              <a:ext uri="{FF2B5EF4-FFF2-40B4-BE49-F238E27FC236}">
                <a16:creationId xmlns:a16="http://schemas.microsoft.com/office/drawing/2014/main" id="{AF5717C2-1649-98AF-1BFE-FBC0913E18AB}"/>
              </a:ext>
            </a:extLst>
          </p:cNvPr>
          <p:cNvSpPr>
            <a:spLocks noGrp="1"/>
          </p:cNvSpPr>
          <p:nvPr>
            <p:ph sz="half" idx="2"/>
          </p:nvPr>
        </p:nvSpPr>
        <p:spPr>
          <a:xfrm>
            <a:off x="6172199" y="1350590"/>
            <a:ext cx="5181600" cy="5162550"/>
          </a:xfrm>
        </p:spPr>
        <p:txBody>
          <a:bodyPr>
            <a:normAutofit fontScale="47500" lnSpcReduction="20000"/>
          </a:bodyPr>
          <a:lstStyle/>
          <a:p>
            <a:pPr marL="342900" lvl="0" indent="-342900">
              <a:lnSpc>
                <a:spcPct val="150000"/>
              </a:lnSpc>
              <a:spcAft>
                <a:spcPts val="800"/>
              </a:spcAft>
              <a:buFont typeface="Symbol" panose="05050102010706020507" pitchFamily="18" charset="2"/>
              <a:buChar char=""/>
              <a:tabLst>
                <a:tab pos="666750" algn="l"/>
              </a:tabLst>
            </a:pPr>
            <a:r>
              <a:rPr lang="en-US" sz="4400" kern="100" dirty="0">
                <a:effectLst/>
                <a:latin typeface="Times New Roman" panose="02020603050405020304" pitchFamily="18" charset="0"/>
                <a:ea typeface="Calibri" panose="020F0502020204030204" pitchFamily="34" charset="0"/>
                <a:cs typeface="Times New Roman" panose="02020603050405020304" pitchFamily="18" charset="0"/>
              </a:rPr>
              <a:t>Each parameter is scored 0 to 1. Maximum score is 8 and minimum is zero.</a:t>
            </a:r>
            <a:endParaRPr lang="en-IN" sz="4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tabLst>
                <a:tab pos="666750" algn="l"/>
              </a:tabLst>
            </a:pPr>
            <a:r>
              <a:rPr lang="en-US" sz="4400" kern="100" dirty="0">
                <a:effectLst/>
                <a:latin typeface="Times New Roman" panose="02020603050405020304" pitchFamily="18" charset="0"/>
                <a:ea typeface="Calibri" panose="020F0502020204030204" pitchFamily="34" charset="0"/>
                <a:cs typeface="Times New Roman" panose="02020603050405020304" pitchFamily="18" charset="0"/>
              </a:rPr>
              <a:t>Score of 4 is considered having delirium.</a:t>
            </a:r>
            <a:endParaRPr lang="en-IN" sz="4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tabLst>
                <a:tab pos="666750" algn="l"/>
              </a:tabLst>
            </a:pPr>
            <a:r>
              <a:rPr lang="en-US" sz="4400" kern="100" dirty="0">
                <a:effectLst/>
                <a:latin typeface="Times New Roman" panose="02020603050405020304" pitchFamily="18" charset="0"/>
                <a:ea typeface="Calibri" panose="020F0502020204030204" pitchFamily="34" charset="0"/>
                <a:cs typeface="Times New Roman" panose="02020603050405020304" pitchFamily="18" charset="0"/>
              </a:rPr>
              <a:t>Sensitivity of 99% and specificity of 64%.</a:t>
            </a:r>
            <a:endParaRPr lang="en-IN" sz="4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tabLst>
                <a:tab pos="666750" algn="l"/>
              </a:tabLst>
            </a:pPr>
            <a:r>
              <a:rPr lang="en-US" sz="4400" kern="100" dirty="0">
                <a:effectLst/>
                <a:latin typeface="Times New Roman" panose="02020603050405020304" pitchFamily="18" charset="0"/>
                <a:ea typeface="Calibri" panose="020F0502020204030204" pitchFamily="34" charset="0"/>
                <a:cs typeface="Times New Roman" panose="02020603050405020304" pitchFamily="18" charset="0"/>
              </a:rPr>
              <a:t>Not a good tool for stupor or comatose patient.</a:t>
            </a:r>
            <a:endParaRPr lang="en-IN" sz="4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IN" dirty="0"/>
          </a:p>
        </p:txBody>
      </p:sp>
      <p:pic>
        <p:nvPicPr>
          <p:cNvPr id="5" name="Picture 4" descr="kgmu.org">
            <a:extLst>
              <a:ext uri="{FF2B5EF4-FFF2-40B4-BE49-F238E27FC236}">
                <a16:creationId xmlns:a16="http://schemas.microsoft.com/office/drawing/2014/main" id="{5421B7FC-765B-B195-3EB1-F87B7974E7E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
            <a:ext cx="1451120" cy="11698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563139B-9B7A-ADD4-63E6-6224A27439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1313" y="0"/>
            <a:ext cx="1690686" cy="1476644"/>
          </a:xfrm>
          <a:prstGeom prst="rect">
            <a:avLst/>
          </a:prstGeom>
        </p:spPr>
      </p:pic>
    </p:spTree>
    <p:extLst>
      <p:ext uri="{BB962C8B-B14F-4D97-AF65-F5344CB8AC3E}">
        <p14:creationId xmlns:p14="http://schemas.microsoft.com/office/powerpoint/2010/main" val="2244967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84FD-7183-F3B9-D880-077946CCFA24}"/>
              </a:ext>
            </a:extLst>
          </p:cNvPr>
          <p:cNvSpPr>
            <a:spLocks noGrp="1"/>
          </p:cNvSpPr>
          <p:nvPr>
            <p:ph type="title"/>
          </p:nvPr>
        </p:nvSpPr>
        <p:spPr>
          <a:xfrm>
            <a:off x="838200" y="484094"/>
            <a:ext cx="9843247" cy="1057275"/>
          </a:xfrm>
        </p:spPr>
        <p:txBody>
          <a:bodyPr>
            <a:normAutofit/>
          </a:bodyPr>
          <a:lstStyle/>
          <a:p>
            <a:r>
              <a:rPr lang="en-US" sz="3200" b="1" kern="100" dirty="0">
                <a:solidFill>
                  <a:srgbClr val="FF0000"/>
                </a:solidFill>
                <a:effectLst/>
                <a:latin typeface="Times New Roman" panose="02020603050405020304" pitchFamily="18" charset="0"/>
                <a:ea typeface="Calibri" panose="020F0502020204030204" pitchFamily="34" charset="0"/>
              </a:rPr>
              <a:t>      Confusion assessment method for ICU (CAM-ICU) </a:t>
            </a:r>
            <a:endParaRPr lang="en-IN" sz="3200" dirty="0">
              <a:solidFill>
                <a:srgbClr val="FF0000"/>
              </a:solidFill>
            </a:endParaRPr>
          </a:p>
        </p:txBody>
      </p:sp>
      <p:sp>
        <p:nvSpPr>
          <p:cNvPr id="3" name="Content Placeholder 2">
            <a:extLst>
              <a:ext uri="{FF2B5EF4-FFF2-40B4-BE49-F238E27FC236}">
                <a16:creationId xmlns:a16="http://schemas.microsoft.com/office/drawing/2014/main" id="{A7C457FC-2152-4BC9-568A-2C12C3224995}"/>
              </a:ext>
            </a:extLst>
          </p:cNvPr>
          <p:cNvSpPr>
            <a:spLocks noGrp="1"/>
          </p:cNvSpPr>
          <p:nvPr>
            <p:ph idx="1"/>
          </p:nvPr>
        </p:nvSpPr>
        <p:spPr>
          <a:xfrm>
            <a:off x="1026459" y="1541369"/>
            <a:ext cx="10515600" cy="4891088"/>
          </a:xfrm>
        </p:spPr>
        <p:txBody>
          <a:bodyPr>
            <a:normAutofit fontScale="77500" lnSpcReduction="20000"/>
          </a:bodyPr>
          <a:lstStyle/>
          <a:p>
            <a:pPr algn="just">
              <a:lnSpc>
                <a:spcPct val="150000"/>
              </a:lnSpc>
              <a:spcAft>
                <a:spcPts val="800"/>
              </a:spcAft>
            </a:pPr>
            <a:r>
              <a:rPr lang="en-US" sz="2800" kern="100" dirty="0">
                <a:effectLst/>
                <a:latin typeface="Times New Roman" panose="02020603050405020304" pitchFamily="18" charset="0"/>
                <a:ea typeface="Calibri" panose="020F0502020204030204" pitchFamily="34" charset="0"/>
                <a:cs typeface="Mangal" panose="02040503050203030202" pitchFamily="18" charset="0"/>
              </a:rPr>
              <a:t>Most common and reliable method in ICU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US" sz="2800" kern="100" dirty="0">
                <a:effectLst/>
                <a:latin typeface="Times New Roman" panose="02020603050405020304" pitchFamily="18" charset="0"/>
                <a:ea typeface="Calibri" panose="020F0502020204030204" pitchFamily="34" charset="0"/>
                <a:cs typeface="Mangal" panose="02040503050203030202" pitchFamily="18" charset="0"/>
              </a:rPr>
              <a:t>4 Important features are key points for diagnosis of delirium.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800"/>
              </a:spcAft>
              <a:buFont typeface="Symbol" panose="05050102010706020507" pitchFamily="18" charset="2"/>
              <a:buChar char=""/>
            </a:pPr>
            <a:r>
              <a:rPr lang="en-US" sz="2800" kern="100" dirty="0">
                <a:effectLst/>
                <a:latin typeface="Times New Roman" panose="02020603050405020304" pitchFamily="18" charset="0"/>
                <a:ea typeface="Calibri" panose="020F0502020204030204" pitchFamily="34" charset="0"/>
                <a:cs typeface="Mangal" panose="02040503050203030202" pitchFamily="18" charset="0"/>
              </a:rPr>
              <a:t>Feature 1: Acute Onset or Fluctuating Course</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800"/>
              </a:spcAft>
              <a:buFont typeface="Symbol" panose="05050102010706020507" pitchFamily="18" charset="2"/>
              <a:buChar char=""/>
            </a:pPr>
            <a:r>
              <a:rPr lang="en-US" sz="2800" kern="100" dirty="0">
                <a:effectLst/>
                <a:latin typeface="Times New Roman" panose="02020603050405020304" pitchFamily="18" charset="0"/>
                <a:ea typeface="Calibri" panose="020F0502020204030204" pitchFamily="34" charset="0"/>
                <a:cs typeface="Mangal" panose="02040503050203030202" pitchFamily="18" charset="0"/>
              </a:rPr>
              <a:t>Feature 2: Inattention</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800"/>
              </a:spcAft>
              <a:buFont typeface="Symbol" panose="05050102010706020507" pitchFamily="18" charset="2"/>
              <a:buChar char=""/>
            </a:pPr>
            <a:r>
              <a:rPr lang="en-US" sz="2800" kern="100" dirty="0">
                <a:effectLst/>
                <a:latin typeface="Times New Roman" panose="02020603050405020304" pitchFamily="18" charset="0"/>
                <a:ea typeface="Calibri" panose="020F0502020204030204" pitchFamily="34" charset="0"/>
                <a:cs typeface="Mangal" panose="02040503050203030202" pitchFamily="18" charset="0"/>
              </a:rPr>
              <a:t>Feature 3: Altered Level of Consciousness</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800"/>
              </a:spcAft>
              <a:buFont typeface="Symbol" panose="05050102010706020507" pitchFamily="18" charset="2"/>
              <a:buChar char=""/>
            </a:pPr>
            <a:r>
              <a:rPr lang="en-US" sz="2800" kern="100" dirty="0">
                <a:effectLst/>
                <a:latin typeface="Times New Roman" panose="02020603050405020304" pitchFamily="18" charset="0"/>
                <a:ea typeface="Calibri" panose="020F0502020204030204" pitchFamily="34" charset="0"/>
                <a:cs typeface="Mangal" panose="02040503050203030202" pitchFamily="18" charset="0"/>
              </a:rPr>
              <a:t>Feature 4: Disorganized Thinking</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638175" indent="0">
              <a:lnSpc>
                <a:spcPct val="150000"/>
              </a:lnSpc>
              <a:spcAft>
                <a:spcPts val="800"/>
              </a:spcAft>
              <a:buNone/>
            </a:pPr>
            <a:r>
              <a:rPr lang="en-US" sz="2800" kern="100" dirty="0">
                <a:effectLst/>
                <a:latin typeface="Times New Roman" panose="02020603050405020304" pitchFamily="18" charset="0"/>
                <a:ea typeface="Calibri" panose="020F0502020204030204" pitchFamily="34" charset="0"/>
                <a:cs typeface="Mangal" panose="02040503050203030202" pitchFamily="18" charset="0"/>
              </a:rPr>
              <a:t>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endParaRPr lang="en-IN" dirty="0"/>
          </a:p>
        </p:txBody>
      </p:sp>
      <p:pic>
        <p:nvPicPr>
          <p:cNvPr id="4" name="Picture 3" descr="kgmu.org">
            <a:extLst>
              <a:ext uri="{FF2B5EF4-FFF2-40B4-BE49-F238E27FC236}">
                <a16:creationId xmlns:a16="http://schemas.microsoft.com/office/drawing/2014/main" id="{8F9F4C84-B1FC-C691-5CB2-AEA6BE313A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501158" cy="1210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DC6D86C-2A38-25D1-4D8B-E462181828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1313" y="0"/>
            <a:ext cx="1690686" cy="1476644"/>
          </a:xfrm>
          <a:prstGeom prst="rect">
            <a:avLst/>
          </a:prstGeom>
        </p:spPr>
      </p:pic>
    </p:spTree>
    <p:extLst>
      <p:ext uri="{BB962C8B-B14F-4D97-AF65-F5344CB8AC3E}">
        <p14:creationId xmlns:p14="http://schemas.microsoft.com/office/powerpoint/2010/main" val="161711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7D91B-EA43-7904-6983-E0E919D66905}"/>
              </a:ext>
            </a:extLst>
          </p:cNvPr>
          <p:cNvSpPr>
            <a:spLocks noGrp="1"/>
          </p:cNvSpPr>
          <p:nvPr>
            <p:ph type="title"/>
          </p:nvPr>
        </p:nvSpPr>
        <p:spPr>
          <a:xfrm>
            <a:off x="1183340" y="365125"/>
            <a:ext cx="9399495" cy="1127499"/>
          </a:xfrm>
        </p:spPr>
        <p:txBody>
          <a:bodyPr>
            <a:noAutofit/>
          </a:bodyPr>
          <a:lstStyle/>
          <a:p>
            <a:r>
              <a:rPr lang="en-US" sz="3600" b="1" kern="100" dirty="0">
                <a:solidFill>
                  <a:srgbClr val="FF0000"/>
                </a:solidFill>
                <a:effectLst/>
                <a:latin typeface="Times New Roman" panose="02020603050405020304" pitchFamily="18" charset="0"/>
                <a:ea typeface="Calibri" panose="020F0502020204030204" pitchFamily="34" charset="0"/>
              </a:rPr>
              <a:t>   </a:t>
            </a:r>
            <a:r>
              <a:rPr lang="en-US" sz="2800" b="1" kern="100" dirty="0">
                <a:solidFill>
                  <a:srgbClr val="FF0000"/>
                </a:solidFill>
                <a:effectLst/>
                <a:latin typeface="Times New Roman" panose="02020603050405020304" pitchFamily="18" charset="0"/>
                <a:ea typeface="Calibri" panose="020F0502020204030204" pitchFamily="34" charset="0"/>
              </a:rPr>
              <a:t>Confusion assessment method for ICU (CAM-ICU)</a:t>
            </a:r>
            <a:endParaRPr lang="en-IN" sz="3600" dirty="0"/>
          </a:p>
        </p:txBody>
      </p:sp>
      <p:pic>
        <p:nvPicPr>
          <p:cNvPr id="3" name="Picture 2" descr="kgmu.org">
            <a:extLst>
              <a:ext uri="{FF2B5EF4-FFF2-40B4-BE49-F238E27FC236}">
                <a16:creationId xmlns:a16="http://schemas.microsoft.com/office/drawing/2014/main" id="{545E9F31-9EC4-A1F1-8F31-1C17FEAD39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617916" cy="13043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946595E-0BA4-BA43-EB08-82EE52C004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1313" y="0"/>
            <a:ext cx="1690686" cy="1476644"/>
          </a:xfrm>
          <a:prstGeom prst="rect">
            <a:avLst/>
          </a:prstGeom>
        </p:spPr>
      </p:pic>
      <p:pic>
        <p:nvPicPr>
          <p:cNvPr id="9" name="Content Placeholder 8">
            <a:extLst>
              <a:ext uri="{FF2B5EF4-FFF2-40B4-BE49-F238E27FC236}">
                <a16:creationId xmlns:a16="http://schemas.microsoft.com/office/drawing/2014/main" id="{A280DD71-9BD3-A2A5-47B6-03AF635DED26}"/>
              </a:ext>
            </a:extLst>
          </p:cNvPr>
          <p:cNvPicPr>
            <a:picLocks noGrp="1" noChangeAspect="1"/>
          </p:cNvPicPr>
          <p:nvPr>
            <p:ph idx="1"/>
          </p:nvPr>
        </p:nvPicPr>
        <p:blipFill>
          <a:blip r:embed="rId4"/>
          <a:stretch>
            <a:fillRect/>
          </a:stretch>
        </p:blipFill>
        <p:spPr>
          <a:xfrm>
            <a:off x="1609165" y="1304364"/>
            <a:ext cx="8973670" cy="5039285"/>
          </a:xfrm>
        </p:spPr>
      </p:pic>
    </p:spTree>
    <p:extLst>
      <p:ext uri="{BB962C8B-B14F-4D97-AF65-F5344CB8AC3E}">
        <p14:creationId xmlns:p14="http://schemas.microsoft.com/office/powerpoint/2010/main" val="1718262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06124-7A6F-D19A-6844-45522AC21847}"/>
              </a:ext>
            </a:extLst>
          </p:cNvPr>
          <p:cNvSpPr>
            <a:spLocks noGrp="1"/>
          </p:cNvSpPr>
          <p:nvPr>
            <p:ph type="title"/>
          </p:nvPr>
        </p:nvSpPr>
        <p:spPr/>
        <p:txBody>
          <a:bodyPr>
            <a:normAutofit fontScale="90000"/>
          </a:bodyPr>
          <a:lstStyle/>
          <a:p>
            <a:pPr>
              <a:lnSpc>
                <a:spcPct val="150000"/>
              </a:lnSpc>
              <a:spcAft>
                <a:spcPts val="800"/>
              </a:spcAft>
            </a:pPr>
            <a:r>
              <a:rPr lang="en-US" dirty="0"/>
              <a:t>                     </a:t>
            </a:r>
            <a:r>
              <a:rPr lang="en-US" b="1" dirty="0">
                <a:solidFill>
                  <a:srgbClr val="FF0000"/>
                </a:solidFill>
                <a:latin typeface="Times New Roman" panose="02020603050405020304" pitchFamily="18" charset="0"/>
                <a:cs typeface="Times New Roman" panose="02020603050405020304" pitchFamily="18" charset="0"/>
              </a:rPr>
              <a:t>Treatment</a:t>
            </a:r>
            <a:br>
              <a:rPr lang="en-IN"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endParaRPr lang="en-IN"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0C78E91-1E49-72A3-0173-82E501A4BB3F}"/>
              </a:ext>
            </a:extLst>
          </p:cNvPr>
          <p:cNvSpPr>
            <a:spLocks noGrp="1"/>
          </p:cNvSpPr>
          <p:nvPr>
            <p:ph idx="1"/>
          </p:nvPr>
        </p:nvSpPr>
        <p:spPr>
          <a:xfrm>
            <a:off x="1156446" y="1157288"/>
            <a:ext cx="9404723" cy="5019675"/>
          </a:xfrm>
        </p:spPr>
        <p:txBody>
          <a:bodyPr>
            <a:normAutofit fontScale="62500" lnSpcReduction="20000"/>
          </a:bodyPr>
          <a:lstStyle/>
          <a:p>
            <a:pPr>
              <a:lnSpc>
                <a:spcPct val="150000"/>
              </a:lnSpc>
              <a:spcAft>
                <a:spcPts val="800"/>
              </a:spcAft>
            </a:pPr>
            <a:r>
              <a:rPr lang="en-US" sz="2800" b="1" kern="100" dirty="0">
                <a:solidFill>
                  <a:srgbClr val="002060"/>
                </a:solidFill>
                <a:effectLst/>
                <a:latin typeface="Times New Roman" panose="02020603050405020304" pitchFamily="18" charset="0"/>
                <a:ea typeface="Calibri" panose="020F0502020204030204" pitchFamily="34" charset="0"/>
                <a:cs typeface="Mangal" panose="02040503050203030202" pitchFamily="18" charset="0"/>
              </a:rPr>
              <a:t>Stop and THINK </a:t>
            </a:r>
            <a:endParaRPr lang="en-IN" sz="2400"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p>
            <a:pPr>
              <a:lnSpc>
                <a:spcPct val="150000"/>
              </a:lnSpc>
              <a:spcAft>
                <a:spcPts val="800"/>
              </a:spcAft>
            </a:pPr>
            <a:r>
              <a:rPr lang="en-US" sz="2900" kern="100" dirty="0">
                <a:effectLst/>
                <a:latin typeface="Times New Roman" panose="02020603050405020304" pitchFamily="18" charset="0"/>
                <a:ea typeface="Calibri" panose="020F0502020204030204" pitchFamily="34" charset="0"/>
                <a:cs typeface="Times New Roman" panose="02020603050405020304" pitchFamily="18" charset="0"/>
              </a:rPr>
              <a:t>Stop all medication if patient having that can precipitate like anticholinergic, corticosteroid, benzodiazepine, opioids etc.</a:t>
            </a:r>
            <a:endParaRPr lang="en-IN" sz="29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2900" kern="100" dirty="0">
                <a:effectLst/>
                <a:latin typeface="Times New Roman" panose="02020603050405020304" pitchFamily="18" charset="0"/>
                <a:ea typeface="Calibri" panose="020F0502020204030204" pitchFamily="34" charset="0"/>
                <a:cs typeface="Times New Roman" panose="02020603050405020304" pitchFamily="18" charset="0"/>
              </a:rPr>
              <a:t>THINK:</a:t>
            </a:r>
            <a:endParaRPr lang="en-IN" sz="29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2900" kern="100" dirty="0">
                <a:effectLst/>
                <a:latin typeface="Times New Roman" panose="02020603050405020304" pitchFamily="18" charset="0"/>
                <a:ea typeface="Calibri" panose="020F0502020204030204" pitchFamily="34" charset="0"/>
                <a:cs typeface="Times New Roman" panose="02020603050405020304" pitchFamily="18" charset="0"/>
              </a:rPr>
              <a:t>T= treat the toxic situation like CHF, Shock, dehydration, </a:t>
            </a:r>
            <a:endParaRPr lang="en-IN" sz="29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2900" kern="100" dirty="0">
                <a:effectLst/>
                <a:latin typeface="Times New Roman" panose="02020603050405020304" pitchFamily="18" charset="0"/>
                <a:ea typeface="Calibri" panose="020F0502020204030204" pitchFamily="34" charset="0"/>
                <a:cs typeface="Times New Roman" panose="02020603050405020304" pitchFamily="18" charset="0"/>
              </a:rPr>
              <a:t>H= treat for hypoxia, hypercarbia</a:t>
            </a:r>
            <a:endParaRPr lang="en-IN" sz="29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2900" kern="100" dirty="0">
                <a:effectLst/>
                <a:latin typeface="Times New Roman" panose="02020603050405020304" pitchFamily="18" charset="0"/>
                <a:ea typeface="Calibri" panose="020F0502020204030204" pitchFamily="34" charset="0"/>
                <a:cs typeface="Times New Roman" panose="02020603050405020304" pitchFamily="18" charset="0"/>
              </a:rPr>
              <a:t>I= treat infection and avoid immobilize (early mobilization) </a:t>
            </a:r>
            <a:endParaRPr lang="en-IN" sz="29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2900" kern="100" dirty="0">
                <a:effectLst/>
                <a:latin typeface="Times New Roman" panose="02020603050405020304" pitchFamily="18" charset="0"/>
                <a:ea typeface="Calibri" panose="020F0502020204030204" pitchFamily="34" charset="0"/>
                <a:cs typeface="Times New Roman" panose="02020603050405020304" pitchFamily="18" charset="0"/>
              </a:rPr>
              <a:t>N= non-pharmacological intervention</a:t>
            </a:r>
            <a:endParaRPr lang="en-IN" sz="29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2900" kern="100" dirty="0">
                <a:effectLst/>
                <a:latin typeface="Times New Roman" panose="02020603050405020304" pitchFamily="18" charset="0"/>
                <a:ea typeface="Calibri" panose="020F0502020204030204" pitchFamily="34" charset="0"/>
                <a:cs typeface="Times New Roman" panose="02020603050405020304" pitchFamily="18" charset="0"/>
              </a:rPr>
              <a:t>K= k+ or electrolyte correction</a:t>
            </a:r>
            <a:endParaRPr lang="en-IN" sz="29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IN" dirty="0"/>
          </a:p>
        </p:txBody>
      </p:sp>
      <p:pic>
        <p:nvPicPr>
          <p:cNvPr id="4" name="Picture 3" descr="kgmu.org">
            <a:extLst>
              <a:ext uri="{FF2B5EF4-FFF2-40B4-BE49-F238E27FC236}">
                <a16:creationId xmlns:a16="http://schemas.microsoft.com/office/drawing/2014/main" id="{8A232A24-766E-9C4B-2CBA-6EC0341DFDD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438834" cy="11599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3581757-971B-254B-FAC2-EA37DDB1BE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1313" y="0"/>
            <a:ext cx="1690686" cy="1476644"/>
          </a:xfrm>
          <a:prstGeom prst="rect">
            <a:avLst/>
          </a:prstGeom>
        </p:spPr>
      </p:pic>
    </p:spTree>
    <p:extLst>
      <p:ext uri="{BB962C8B-B14F-4D97-AF65-F5344CB8AC3E}">
        <p14:creationId xmlns:p14="http://schemas.microsoft.com/office/powerpoint/2010/main" val="2758154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70DF1-C152-29C9-8DB4-210E95CB4778}"/>
              </a:ext>
            </a:extLst>
          </p:cNvPr>
          <p:cNvSpPr>
            <a:spLocks noGrp="1"/>
          </p:cNvSpPr>
          <p:nvPr>
            <p:ph type="title"/>
          </p:nvPr>
        </p:nvSpPr>
        <p:spPr/>
        <p:txBody>
          <a:bodyPr>
            <a:normAutofit fontScale="90000"/>
          </a:bodyPr>
          <a:lstStyle/>
          <a:p>
            <a:pPr marL="228600" marR="0" lvl="0" indent="-228600" defTabSz="914400" rtl="0" eaLnBrk="1" fontAlgn="auto" latinLnBrk="0" hangingPunct="1">
              <a:lnSpc>
                <a:spcPct val="90000"/>
              </a:lnSpc>
              <a:spcBef>
                <a:spcPts val="1000"/>
              </a:spcBef>
              <a:spcAft>
                <a:spcPts val="0"/>
              </a:spcAft>
              <a:tabLst/>
              <a:defRPr/>
            </a:pPr>
            <a:r>
              <a:rPr kumimoji="0" lang="en-US" sz="3200" b="1" i="0" u="none" strike="noStrike" kern="1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Non-Pharmacologic</a:t>
            </a:r>
            <a:br>
              <a:rPr kumimoji="0" lang="en-IN" sz="32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br>
            <a:endParaRPr lang="en-IN" sz="6600" dirty="0">
              <a:solidFill>
                <a:srgbClr val="FF0000"/>
              </a:solidFill>
              <a:latin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id="{FC1D20ED-4434-F235-9D79-9F46518488B3}"/>
              </a:ext>
            </a:extLst>
          </p:cNvPr>
          <p:cNvSpPr>
            <a:spLocks noGrp="1"/>
          </p:cNvSpPr>
          <p:nvPr>
            <p:ph type="body" idx="1"/>
          </p:nvPr>
        </p:nvSpPr>
        <p:spPr>
          <a:xfrm>
            <a:off x="2756647" y="957263"/>
            <a:ext cx="3240928" cy="600075"/>
          </a:xfrm>
        </p:spPr>
        <p:txBody>
          <a:bodyPr/>
          <a:lstStyle/>
          <a:p>
            <a:endParaRPr lang="en-IN" dirty="0"/>
          </a:p>
        </p:txBody>
      </p:sp>
      <p:sp>
        <p:nvSpPr>
          <p:cNvPr id="3" name="Content Placeholder 2">
            <a:extLst>
              <a:ext uri="{FF2B5EF4-FFF2-40B4-BE49-F238E27FC236}">
                <a16:creationId xmlns:a16="http://schemas.microsoft.com/office/drawing/2014/main" id="{C22385F9-F56E-C917-BBCC-699E0E23F337}"/>
              </a:ext>
            </a:extLst>
          </p:cNvPr>
          <p:cNvSpPr>
            <a:spLocks noGrp="1"/>
          </p:cNvSpPr>
          <p:nvPr>
            <p:ph sz="half" idx="2"/>
          </p:nvPr>
        </p:nvSpPr>
        <p:spPr>
          <a:xfrm>
            <a:off x="839788" y="1428750"/>
            <a:ext cx="5157787" cy="4471987"/>
          </a:xfrm>
        </p:spPr>
        <p:txBody>
          <a:bodyPr>
            <a:normAutofit fontScale="85000" lnSpcReduction="10000"/>
          </a:bodyPr>
          <a:lstStyle/>
          <a:p>
            <a:pPr marL="0" indent="0">
              <a:buNone/>
            </a:pP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800"/>
              </a:spcAft>
              <a:buFont typeface="Symbol" panose="05050102010706020507" pitchFamily="18" charset="2"/>
              <a:buChar char=""/>
              <a:tabLst>
                <a:tab pos="666750" algn="l"/>
              </a:tabLst>
            </a:pPr>
            <a:r>
              <a:rPr lang="en-US" sz="2500" kern="100" dirty="0">
                <a:effectLst/>
                <a:latin typeface="Times New Roman" panose="02020603050405020304" pitchFamily="18" charset="0"/>
                <a:ea typeface="Calibri" panose="020F0502020204030204" pitchFamily="34" charset="0"/>
                <a:cs typeface="Times New Roman" panose="02020603050405020304" pitchFamily="18" charset="0"/>
              </a:rPr>
              <a:t>Noise Reduction by use of earplugs for patients at night, reduce alarm volume.</a:t>
            </a:r>
            <a:endParaRPr lang="en-IN" sz="25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tabLst>
                <a:tab pos="666750" algn="l"/>
              </a:tabLst>
            </a:pPr>
            <a:r>
              <a:rPr lang="en-US" sz="2500" kern="100" dirty="0">
                <a:effectLst/>
                <a:latin typeface="Times New Roman" panose="02020603050405020304" pitchFamily="18" charset="0"/>
                <a:ea typeface="Calibri" panose="020F0502020204030204" pitchFamily="34" charset="0"/>
                <a:cs typeface="Times New Roman" panose="02020603050405020304" pitchFamily="18" charset="0"/>
              </a:rPr>
              <a:t> Adequate light in ICU ward.</a:t>
            </a:r>
            <a:endParaRPr lang="en-IN" sz="25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tabLst>
                <a:tab pos="666750" algn="l"/>
              </a:tabLst>
            </a:pPr>
            <a:r>
              <a:rPr lang="en-US" sz="2500" kern="100" dirty="0">
                <a:effectLst/>
                <a:latin typeface="Times New Roman" panose="02020603050405020304" pitchFamily="18" charset="0"/>
                <a:ea typeface="Calibri" panose="020F0502020204030204" pitchFamily="34" charset="0"/>
                <a:cs typeface="Times New Roman" panose="02020603050405020304" pitchFamily="18" charset="0"/>
              </a:rPr>
              <a:t>Communicate with patients and covey date, place and reason for hospitalization.</a:t>
            </a:r>
            <a:endParaRPr lang="en-IN" sz="25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tabLst>
                <a:tab pos="666750" algn="l"/>
              </a:tabLst>
            </a:pPr>
            <a:r>
              <a:rPr lang="en-US" sz="2500" kern="100" dirty="0">
                <a:effectLst/>
                <a:latin typeface="Times New Roman" panose="02020603050405020304" pitchFamily="18" charset="0"/>
                <a:ea typeface="Calibri" panose="020F0502020204030204" pitchFamily="34" charset="0"/>
                <a:cs typeface="Times New Roman" panose="02020603050405020304" pitchFamily="18" charset="0"/>
              </a:rPr>
              <a:t>Avoid any type of stress.</a:t>
            </a:r>
            <a:endParaRPr lang="en-IN" sz="25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IN" dirty="0"/>
          </a:p>
        </p:txBody>
      </p:sp>
      <p:sp>
        <p:nvSpPr>
          <p:cNvPr id="5" name="Text Placeholder 4">
            <a:extLst>
              <a:ext uri="{FF2B5EF4-FFF2-40B4-BE49-F238E27FC236}">
                <a16:creationId xmlns:a16="http://schemas.microsoft.com/office/drawing/2014/main" id="{550FECB5-0BF5-17D5-EA4C-24836EF1FBFF}"/>
              </a:ext>
            </a:extLst>
          </p:cNvPr>
          <p:cNvSpPr>
            <a:spLocks noGrp="1"/>
          </p:cNvSpPr>
          <p:nvPr>
            <p:ph type="body" sz="quarter" idx="3"/>
          </p:nvPr>
        </p:nvSpPr>
        <p:spPr>
          <a:xfrm>
            <a:off x="6172200" y="957263"/>
            <a:ext cx="2245659" cy="600075"/>
          </a:xfrm>
        </p:spPr>
        <p:txBody>
          <a:bodyPr/>
          <a:lstStyle/>
          <a:p>
            <a:endParaRPr lang="en-IN" dirty="0"/>
          </a:p>
        </p:txBody>
      </p:sp>
      <p:sp>
        <p:nvSpPr>
          <p:cNvPr id="6" name="Content Placeholder 5">
            <a:extLst>
              <a:ext uri="{FF2B5EF4-FFF2-40B4-BE49-F238E27FC236}">
                <a16:creationId xmlns:a16="http://schemas.microsoft.com/office/drawing/2014/main" id="{08586A3D-87D6-0949-C996-D6AFA05CF5E0}"/>
              </a:ext>
            </a:extLst>
          </p:cNvPr>
          <p:cNvSpPr>
            <a:spLocks noGrp="1"/>
          </p:cNvSpPr>
          <p:nvPr>
            <p:ph sz="quarter" idx="4"/>
          </p:nvPr>
        </p:nvSpPr>
        <p:spPr>
          <a:xfrm>
            <a:off x="6172200" y="1690688"/>
            <a:ext cx="5183188" cy="4210049"/>
          </a:xfrm>
        </p:spPr>
        <p:txBody>
          <a:bodyPr>
            <a:normAutofit fontScale="85000" lnSpcReduction="10000"/>
          </a:bodyPr>
          <a:lstStyle/>
          <a:p>
            <a:pPr marL="342900" lvl="0" indent="-342900" algn="just">
              <a:lnSpc>
                <a:spcPct val="150000"/>
              </a:lnSpc>
              <a:spcAft>
                <a:spcPts val="800"/>
              </a:spcAft>
              <a:buFont typeface="Symbol" panose="05050102010706020507" pitchFamily="18" charset="2"/>
              <a:buChar char=""/>
              <a:tabLst>
                <a:tab pos="66675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Family interaction with patients.</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tabLst>
                <a:tab pos="66675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Familiar belongings near the patient.</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tabLst>
                <a:tab pos="66675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Improving sleep by sedation.</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tabLst>
                <a:tab pos="66675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Reduce interruption at night.</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tabLst>
                <a:tab pos="66675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Optimize bladder and bowel function.</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IN" dirty="0"/>
          </a:p>
        </p:txBody>
      </p:sp>
      <p:pic>
        <p:nvPicPr>
          <p:cNvPr id="7" name="Picture 6" descr="kgmu.org">
            <a:extLst>
              <a:ext uri="{FF2B5EF4-FFF2-40B4-BE49-F238E27FC236}">
                <a16:creationId xmlns:a16="http://schemas.microsoft.com/office/drawing/2014/main" id="{6A34C5FE-2BDC-57C9-40EF-D539AB59FC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586752" cy="12792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AD018AC-1062-FBC9-4EA7-ABCF5DDC5C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1313" y="0"/>
            <a:ext cx="1690686" cy="1476644"/>
          </a:xfrm>
          <a:prstGeom prst="rect">
            <a:avLst/>
          </a:prstGeom>
        </p:spPr>
      </p:pic>
    </p:spTree>
    <p:extLst>
      <p:ext uri="{BB962C8B-B14F-4D97-AF65-F5344CB8AC3E}">
        <p14:creationId xmlns:p14="http://schemas.microsoft.com/office/powerpoint/2010/main" val="1875179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1B5E411-F872-31B3-6AD7-915BDEFFF05A}"/>
              </a:ext>
            </a:extLst>
          </p:cNvPr>
          <p:cNvSpPr>
            <a:spLocks noGrp="1"/>
          </p:cNvSpPr>
          <p:nvPr>
            <p:ph type="title"/>
          </p:nvPr>
        </p:nvSpPr>
        <p:spPr>
          <a:xfrm>
            <a:off x="838200" y="365126"/>
            <a:ext cx="10515600" cy="977899"/>
          </a:xfrm>
        </p:spPr>
        <p:txBody>
          <a:bodyPr>
            <a:normAutofit fontScale="90000"/>
          </a:bodyPr>
          <a:lstStyle/>
          <a:p>
            <a:r>
              <a:rPr lang="en-US" sz="4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Pharmacological</a:t>
            </a:r>
            <a:br>
              <a:rPr lang="en-IN"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endParaRPr lang="en-IN" sz="2400" dirty="0">
              <a:solidFill>
                <a:srgbClr val="FF0000"/>
              </a:solidFill>
              <a:latin typeface="Times New Roman" panose="02020603050405020304" pitchFamily="18" charset="0"/>
              <a:cs typeface="Times New Roman" panose="02020603050405020304" pitchFamily="18" charset="0"/>
            </a:endParaRPr>
          </a:p>
        </p:txBody>
      </p:sp>
      <p:sp>
        <p:nvSpPr>
          <p:cNvPr id="8" name="Content Placeholder 7">
            <a:extLst>
              <a:ext uri="{FF2B5EF4-FFF2-40B4-BE49-F238E27FC236}">
                <a16:creationId xmlns:a16="http://schemas.microsoft.com/office/drawing/2014/main" id="{AECFF3D8-9895-EB43-DF6D-7A855C80BE9A}"/>
              </a:ext>
            </a:extLst>
          </p:cNvPr>
          <p:cNvSpPr>
            <a:spLocks noGrp="1"/>
          </p:cNvSpPr>
          <p:nvPr>
            <p:ph idx="1"/>
          </p:nvPr>
        </p:nvSpPr>
        <p:spPr>
          <a:xfrm>
            <a:off x="838200" y="1343025"/>
            <a:ext cx="10515600" cy="4833938"/>
          </a:xfrm>
        </p:spPr>
        <p:txBody>
          <a:bodyPr/>
          <a:lstStyle/>
          <a:p>
            <a:pPr marL="342900" lvl="0" indent="-342900" algn="just">
              <a:lnSpc>
                <a:spcPct val="150000"/>
              </a:lnSpc>
              <a:spcAft>
                <a:spcPts val="800"/>
              </a:spcAft>
              <a:buFont typeface="Symbol" panose="05050102010706020507" pitchFamily="18" charset="2"/>
              <a:buChar char=""/>
              <a:tabLst>
                <a:tab pos="66675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Haloperidol: short term use of low dose haloperidol at least for a week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tabLst>
                <a:tab pos="66675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Atypical antipsychotics: use of this medication may reduce the duration of delirium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eg.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u="sng" kern="100"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risperidone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u="sng" kern="100" dirty="0">
                <a:effectLst/>
                <a:latin typeface="Times New Roman" panose="02020603050405020304" pitchFamily="18" charset="0"/>
                <a:ea typeface="Calibri" panose="020F0502020204030204" pitchFamily="34" charset="0"/>
                <a:cs typeface="Times New Roman" panose="02020603050405020304" pitchFamily="18" charset="0"/>
                <a:hlinkClick r:id="rId3" tooltip="Olanzapine">
                  <a:extLst>
                    <a:ext uri="{A12FA001-AC4F-418D-AE19-62706E023703}">
                      <ahyp:hlinkClr xmlns:ahyp="http://schemas.microsoft.com/office/drawing/2018/hyperlinkcolor" val="tx"/>
                    </a:ext>
                  </a:extLst>
                </a:hlinkClick>
              </a:rPr>
              <a:t>olanzapine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ziprasidone, and </a:t>
            </a:r>
            <a:r>
              <a:rPr lang="en-US" sz="2400" u="sng" kern="100" dirty="0">
                <a:effectLst/>
                <a:latin typeface="Times New Roman" panose="02020603050405020304" pitchFamily="18" charset="0"/>
                <a:ea typeface="Calibri" panose="020F0502020204030204" pitchFamily="34" charset="0"/>
                <a:cs typeface="Times New Roman" panose="02020603050405020304" pitchFamily="18" charset="0"/>
                <a:hlinkClick r:id="rId4" tooltip="Quetiapine">
                  <a:extLst>
                    <a:ext uri="{A12FA001-AC4F-418D-AE19-62706E023703}">
                      <ahyp:hlinkClr xmlns:ahyp="http://schemas.microsoft.com/office/drawing/2018/hyperlinkcolor" val="tx"/>
                    </a:ext>
                  </a:extLst>
                </a:hlinkClick>
              </a:rPr>
              <a:t>quetiapine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tabLst>
                <a:tab pos="666750" algn="l"/>
              </a:tabLst>
            </a:pP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antidepressant </a:t>
            </a:r>
            <a:r>
              <a:rPr lang="en-US" sz="2400" u="sng" kern="100" dirty="0">
                <a:effectLst/>
                <a:latin typeface="Times New Roman" panose="02020603050405020304" pitchFamily="18" charset="0"/>
                <a:ea typeface="Calibri" panose="020F0502020204030204" pitchFamily="34" charset="0"/>
                <a:cs typeface="Times New Roman" panose="02020603050405020304" pitchFamily="18" charset="0"/>
                <a:hlinkClick r:id="rId5" tooltip="Trazodone">
                  <a:extLst>
                    <a:ext uri="{A12FA001-AC4F-418D-AE19-62706E023703}">
                      <ahyp:hlinkClr xmlns:ahyp="http://schemas.microsoft.com/office/drawing/2018/hyperlinkcolor" val="tx"/>
                    </a:ext>
                  </a:extLst>
                </a:hlinkClick>
              </a:rPr>
              <a:t>trazodone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is sometimes </a:t>
            </a: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used for the same but effect should be weighed against its sedation side effect.</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tabLst>
                <a:tab pos="66675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Dexmedetomidine should be practiced for sedation in place of benzodiazepine to reduce delirium</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spcAft>
                <a:spcPts val="800"/>
              </a:spcAft>
              <a:buNone/>
              <a:tabLst>
                <a:tab pos="666750" algn="l"/>
              </a:tabLst>
            </a:pPr>
            <a:endParaRPr lang="en-IN" sz="1800" dirty="0">
              <a:effectLst/>
              <a:latin typeface="Calibri" panose="020F0502020204030204" pitchFamily="34" charset="0"/>
              <a:ea typeface="Calibri" panose="020F0502020204030204" pitchFamily="34" charset="0"/>
              <a:cs typeface="Mangal" panose="02040503050203030202" pitchFamily="18" charset="0"/>
            </a:endParaRPr>
          </a:p>
        </p:txBody>
      </p:sp>
      <p:pic>
        <p:nvPicPr>
          <p:cNvPr id="2" name="Picture 1" descr="kgmu.org">
            <a:extLst>
              <a:ext uri="{FF2B5EF4-FFF2-40B4-BE49-F238E27FC236}">
                <a16:creationId xmlns:a16="http://schemas.microsoft.com/office/drawing/2014/main" id="{8C2F48CF-5E9F-7588-38D7-D0CA5214CD8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0"/>
            <a:ext cx="1617916" cy="13043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D0C2620-8B91-C1DC-39A4-464D48E218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01313" y="0"/>
            <a:ext cx="1690686" cy="1476644"/>
          </a:xfrm>
          <a:prstGeom prst="rect">
            <a:avLst/>
          </a:prstGeom>
        </p:spPr>
      </p:pic>
    </p:spTree>
    <p:extLst>
      <p:ext uri="{BB962C8B-B14F-4D97-AF65-F5344CB8AC3E}">
        <p14:creationId xmlns:p14="http://schemas.microsoft.com/office/powerpoint/2010/main" val="4183129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B0D9C-E51D-956E-159E-E6DA1B7ED75E}"/>
              </a:ext>
            </a:extLst>
          </p:cNvPr>
          <p:cNvSpPr>
            <a:spLocks noGrp="1"/>
          </p:cNvSpPr>
          <p:nvPr>
            <p:ph type="title"/>
          </p:nvPr>
        </p:nvSpPr>
        <p:spPr>
          <a:xfrm>
            <a:off x="838200" y="365125"/>
            <a:ext cx="10515600" cy="835025"/>
          </a:xfrm>
        </p:spPr>
        <p:txBody>
          <a:bodyPr>
            <a:normAutofit fontScale="90000"/>
          </a:bodyPr>
          <a:lstStyle/>
          <a:p>
            <a:r>
              <a:rPr lang="en-US" sz="4000" b="1" dirty="0">
                <a:solidFill>
                  <a:srgbClr val="FF0000"/>
                </a:solidFill>
                <a:effectLst/>
                <a:latin typeface="Times New Roman" panose="02020603050405020304" pitchFamily="18" charset="0"/>
                <a:ea typeface="Calibri" panose="020F0502020204030204" pitchFamily="34" charset="0"/>
                <a:cs typeface="Mangal" panose="02040503050203030202" pitchFamily="18" charset="0"/>
              </a:rPr>
              <a:t>           Stress Ulcer Prophylaxis</a:t>
            </a:r>
            <a:br>
              <a:rPr lang="en-IN" sz="1800" dirty="0">
                <a:effectLst/>
                <a:latin typeface="Calibri" panose="020F0502020204030204" pitchFamily="34" charset="0"/>
                <a:ea typeface="Calibri" panose="020F0502020204030204" pitchFamily="34" charset="0"/>
                <a:cs typeface="Mangal" panose="02040503050203030202" pitchFamily="18" charset="0"/>
              </a:rPr>
            </a:br>
            <a:endParaRPr lang="en-IN" dirty="0"/>
          </a:p>
        </p:txBody>
      </p:sp>
      <p:sp>
        <p:nvSpPr>
          <p:cNvPr id="3" name="Content Placeholder 2">
            <a:extLst>
              <a:ext uri="{FF2B5EF4-FFF2-40B4-BE49-F238E27FC236}">
                <a16:creationId xmlns:a16="http://schemas.microsoft.com/office/drawing/2014/main" id="{EFD6EC03-33F9-EC2F-7C26-2E4E290DB351}"/>
              </a:ext>
            </a:extLst>
          </p:cNvPr>
          <p:cNvSpPr>
            <a:spLocks noGrp="1"/>
          </p:cNvSpPr>
          <p:nvPr>
            <p:ph idx="1"/>
          </p:nvPr>
        </p:nvSpPr>
        <p:spPr>
          <a:xfrm>
            <a:off x="981635" y="1257300"/>
            <a:ext cx="9937378" cy="4976813"/>
          </a:xfrm>
        </p:spPr>
        <p:txBody>
          <a:bodyPr>
            <a:normAutofit/>
          </a:bodyPr>
          <a:lstStyle/>
          <a:p>
            <a:r>
              <a:rPr lang="en-US" sz="2400" dirty="0">
                <a:latin typeface="Times New Roman" panose="02020603050405020304" pitchFamily="18" charset="0"/>
                <a:ea typeface="Calibri" panose="020F0502020204030204" pitchFamily="34" charset="0"/>
              </a:rPr>
              <a:t>Stress ulcer=S</a:t>
            </a:r>
            <a:r>
              <a:rPr lang="en-US" sz="2400" dirty="0">
                <a:effectLst/>
                <a:latin typeface="Times New Roman" panose="02020603050405020304" pitchFamily="18" charset="0"/>
                <a:ea typeface="Calibri" panose="020F0502020204030204" pitchFamily="34" charset="0"/>
              </a:rPr>
              <a:t>tress related mucosal disease </a:t>
            </a:r>
            <a:r>
              <a:rPr lang="en-US" sz="2400" b="1" dirty="0">
                <a:effectLst/>
                <a:latin typeface="Times New Roman" panose="02020603050405020304" pitchFamily="18" charset="0"/>
                <a:ea typeface="Calibri" panose="020F0502020204030204" pitchFamily="34" charset="0"/>
              </a:rPr>
              <a:t>(SRMD). </a:t>
            </a:r>
          </a:p>
          <a:p>
            <a:r>
              <a:rPr lang="en-US" sz="2400" dirty="0">
                <a:latin typeface="Times New Roman" panose="02020603050405020304" pitchFamily="18" charset="0"/>
                <a:ea typeface="Calibri" panose="020F0502020204030204" pitchFamily="34" charset="0"/>
              </a:rPr>
              <a:t>U</a:t>
            </a:r>
            <a:r>
              <a:rPr lang="en-US" sz="2400" dirty="0">
                <a:effectLst/>
                <a:latin typeface="Times New Roman" panose="02020603050405020304" pitchFamily="18" charset="0"/>
                <a:ea typeface="Calibri" panose="020F0502020204030204" pitchFamily="34" charset="0"/>
              </a:rPr>
              <a:t>lceration of gastric mucosa of upper gastrointestinal (GI) tract due to hospitalization.</a:t>
            </a:r>
          </a:p>
          <a:p>
            <a:r>
              <a:rPr lang="en-US" sz="2400" dirty="0">
                <a:effectLst/>
                <a:latin typeface="Times New Roman" panose="02020603050405020304" pitchFamily="18" charset="0"/>
                <a:ea typeface="Calibri" panose="020F0502020204030204" pitchFamily="34" charset="0"/>
              </a:rPr>
              <a:t>Ranges from common superficial mucosal injury, occult GI bleed, Hematemesis, to severe upper GI bleeding causing hemodynamic instability. </a:t>
            </a:r>
          </a:p>
          <a:p>
            <a:r>
              <a:rPr lang="en-IN" sz="2400" b="1" dirty="0">
                <a:latin typeface="Times New Roman" panose="02020603050405020304" pitchFamily="18" charset="0"/>
                <a:cs typeface="Times New Roman" panose="02020603050405020304" pitchFamily="18" charset="0"/>
              </a:rPr>
              <a:t>Mechanism </a:t>
            </a:r>
            <a:r>
              <a:rPr lang="en-IN" sz="2400" dirty="0">
                <a:latin typeface="Times New Roman" panose="02020603050405020304" pitchFamily="18" charset="0"/>
                <a:cs typeface="Times New Roman" panose="02020603050405020304" pitchFamily="18" charset="0"/>
              </a:rPr>
              <a:t>: two mechanism responsible for </a:t>
            </a:r>
          </a:p>
          <a:p>
            <a:r>
              <a:rPr lang="en-IN" sz="2400" dirty="0">
                <a:latin typeface="Times New Roman" panose="02020603050405020304" pitchFamily="18" charset="0"/>
                <a:cs typeface="Times New Roman" panose="02020603050405020304" pitchFamily="18" charset="0"/>
              </a:rPr>
              <a:t>1. there are increased acid secretion </a:t>
            </a:r>
          </a:p>
          <a:p>
            <a:r>
              <a:rPr lang="en-IN" sz="2400" dirty="0">
                <a:latin typeface="Times New Roman" panose="02020603050405020304" pitchFamily="18" charset="0"/>
                <a:cs typeface="Times New Roman" panose="02020603050405020304" pitchFamily="18" charset="0"/>
              </a:rPr>
              <a:t>2. disruption of glycoprotein mucous layer</a:t>
            </a:r>
          </a:p>
        </p:txBody>
      </p:sp>
      <p:pic>
        <p:nvPicPr>
          <p:cNvPr id="4" name="Picture 3" descr="kgmu.org">
            <a:extLst>
              <a:ext uri="{FF2B5EF4-FFF2-40B4-BE49-F238E27FC236}">
                <a16:creationId xmlns:a16="http://schemas.microsoft.com/office/drawing/2014/main" id="{12E0B0C3-5C3D-3065-C50C-20484B4E361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
            <a:ext cx="1344705" cy="10841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65F89B7-96E1-4903-9C16-0AA7DDD721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1313" y="0"/>
            <a:ext cx="1690686" cy="1476644"/>
          </a:xfrm>
          <a:prstGeom prst="rect">
            <a:avLst/>
          </a:prstGeom>
        </p:spPr>
      </p:pic>
    </p:spTree>
    <p:extLst>
      <p:ext uri="{BB962C8B-B14F-4D97-AF65-F5344CB8AC3E}">
        <p14:creationId xmlns:p14="http://schemas.microsoft.com/office/powerpoint/2010/main" val="79502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B2A46-4457-69EF-E8A7-50730E508DEF}"/>
              </a:ext>
            </a:extLst>
          </p:cNvPr>
          <p:cNvSpPr>
            <a:spLocks noGrp="1"/>
          </p:cNvSpPr>
          <p:nvPr>
            <p:ph type="title"/>
          </p:nvPr>
        </p:nvSpPr>
        <p:spPr>
          <a:xfrm>
            <a:off x="1586754" y="499128"/>
            <a:ext cx="8759916" cy="1053353"/>
          </a:xfrm>
        </p:spPr>
        <p:txBody>
          <a:bodyPr/>
          <a:lstStyle/>
          <a:p>
            <a:r>
              <a:rPr lang="en-IN" sz="3200" b="1" dirty="0">
                <a:solidFill>
                  <a:srgbClr val="FF0000"/>
                </a:solidFill>
                <a:latin typeface="Times New Roman" panose="02020603050405020304" pitchFamily="18" charset="0"/>
                <a:cs typeface="Times New Roman" panose="02020603050405020304" pitchFamily="18" charset="0"/>
              </a:rPr>
              <a:t>Risk factor for stress ulcer: </a:t>
            </a:r>
            <a:r>
              <a:rPr lang="en-IN" sz="3200" dirty="0">
                <a:latin typeface="Times New Roman" panose="02020603050405020304" pitchFamily="18" charset="0"/>
                <a:cs typeface="Times New Roman" panose="02020603050405020304" pitchFamily="18" charset="0"/>
              </a:rPr>
              <a:t>patient with ≥2 are at greater risk</a:t>
            </a:r>
          </a:p>
        </p:txBody>
      </p:sp>
      <p:sp>
        <p:nvSpPr>
          <p:cNvPr id="8" name="Content Placeholder 7">
            <a:extLst>
              <a:ext uri="{FF2B5EF4-FFF2-40B4-BE49-F238E27FC236}">
                <a16:creationId xmlns:a16="http://schemas.microsoft.com/office/drawing/2014/main" id="{1281B482-C439-CFD1-2729-24C2BB1A3384}"/>
              </a:ext>
            </a:extLst>
          </p:cNvPr>
          <p:cNvSpPr>
            <a:spLocks noGrp="1"/>
          </p:cNvSpPr>
          <p:nvPr>
            <p:ph sz="half" idx="1"/>
          </p:nvPr>
        </p:nvSpPr>
        <p:spPr/>
        <p:txBody>
          <a:bodyPr>
            <a:normAutofit fontScale="92500" lnSpcReduction="20000"/>
          </a:bodyPr>
          <a:lstStyle/>
          <a:p>
            <a:pPr marL="0" lvl="0" indent="0" algn="just">
              <a:lnSpc>
                <a:spcPct val="150000"/>
              </a:lnSpc>
              <a:buNone/>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1.Prolonged mechanical ventilation for more than 48 hours.</a:t>
            </a:r>
            <a:endParaRPr lang="en-IN"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50000"/>
              </a:lnSpc>
              <a:buNone/>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2. Coagulation disturbance.</a:t>
            </a:r>
            <a:endParaRPr lang="en-IN"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50000"/>
              </a:lnSpc>
              <a:buNone/>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3. Shock.</a:t>
            </a:r>
            <a:endParaRPr lang="en-IN"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50000"/>
              </a:lnSpc>
              <a:buNone/>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4. Severe traumatic brain injury.</a:t>
            </a:r>
            <a:endParaRPr lang="en-IN"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50000"/>
              </a:lnSpc>
              <a:buNone/>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5. Burn &gt; 30%.</a:t>
            </a:r>
            <a:endParaRPr lang="en-IN" sz="26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IN" dirty="0"/>
          </a:p>
        </p:txBody>
      </p:sp>
      <p:sp>
        <p:nvSpPr>
          <p:cNvPr id="9" name="Content Placeholder 8">
            <a:extLst>
              <a:ext uri="{FF2B5EF4-FFF2-40B4-BE49-F238E27FC236}">
                <a16:creationId xmlns:a16="http://schemas.microsoft.com/office/drawing/2014/main" id="{A2DE00AB-089E-8191-15EB-87CD891B9551}"/>
              </a:ext>
            </a:extLst>
          </p:cNvPr>
          <p:cNvSpPr>
            <a:spLocks noGrp="1"/>
          </p:cNvSpPr>
          <p:nvPr>
            <p:ph sz="half" idx="2"/>
          </p:nvPr>
        </p:nvSpPr>
        <p:spPr/>
        <p:txBody>
          <a:bodyPr>
            <a:normAutofit fontScale="92500" lnSpcReduction="20000"/>
          </a:bodyPr>
          <a:lstStyle/>
          <a:p>
            <a:pPr marL="0" lvl="0" indent="0" algn="just">
              <a:lnSpc>
                <a:spcPct val="150000"/>
              </a:lnSpc>
              <a:buNone/>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6. Multi organ dysfunction syndrome (MODS).</a:t>
            </a:r>
            <a:endParaRPr lang="en-IN" sz="2600" dirty="0">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50000"/>
              </a:lnSpc>
              <a:buNone/>
            </a:pPr>
            <a:r>
              <a:rPr lang="en-IN" sz="2600" dirty="0">
                <a:effectLst/>
                <a:latin typeface="Times New Roman" panose="02020603050405020304" pitchFamily="18" charset="0"/>
                <a:ea typeface="Calibri" panose="020F0502020204030204" pitchFamily="34" charset="0"/>
                <a:cs typeface="Times New Roman" panose="02020603050405020304" pitchFamily="18" charset="0"/>
              </a:rPr>
              <a:t>7. </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Acute kidney injury.</a:t>
            </a:r>
            <a:endParaRPr lang="en-IN"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50000"/>
              </a:lnSpc>
              <a:buNone/>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8. Liver Failure.</a:t>
            </a:r>
            <a:endParaRPr lang="en-IN"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50000"/>
              </a:lnSpc>
              <a:buNone/>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9.History of gastrointestinal ulcers.</a:t>
            </a:r>
            <a:endParaRPr lang="en-IN"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50000"/>
              </a:lnSpc>
              <a:spcAft>
                <a:spcPts val="800"/>
              </a:spcAft>
              <a:buNone/>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10.Glucocorticoid therapy.</a:t>
            </a:r>
            <a:endParaRPr lang="en-IN" sz="26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IN" dirty="0"/>
          </a:p>
        </p:txBody>
      </p:sp>
      <p:pic>
        <p:nvPicPr>
          <p:cNvPr id="3" name="Picture 2" descr="kgmu.org">
            <a:extLst>
              <a:ext uri="{FF2B5EF4-FFF2-40B4-BE49-F238E27FC236}">
                <a16:creationId xmlns:a16="http://schemas.microsoft.com/office/drawing/2014/main" id="{04D7A7FA-6463-6AA7-C7A7-4692791550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306564" cy="105335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D543AF7-0156-970C-8F4D-CDEAD9C386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1313" y="0"/>
            <a:ext cx="1690686" cy="1476644"/>
          </a:xfrm>
          <a:prstGeom prst="rect">
            <a:avLst/>
          </a:prstGeom>
        </p:spPr>
      </p:pic>
    </p:spTree>
    <p:extLst>
      <p:ext uri="{BB962C8B-B14F-4D97-AF65-F5344CB8AC3E}">
        <p14:creationId xmlns:p14="http://schemas.microsoft.com/office/powerpoint/2010/main" val="660948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8A8E9-7E7C-ABB4-EC7A-07179C49E1CE}"/>
              </a:ext>
            </a:extLst>
          </p:cNvPr>
          <p:cNvSpPr>
            <a:spLocks noGrp="1"/>
          </p:cNvSpPr>
          <p:nvPr>
            <p:ph type="title"/>
          </p:nvPr>
        </p:nvSpPr>
        <p:spPr/>
        <p:txBody>
          <a:bodyPr/>
          <a:lstStyle/>
          <a:p>
            <a:r>
              <a:rPr lang="en-IN" b="1" dirty="0">
                <a:solidFill>
                  <a:srgbClr val="FF0000"/>
                </a:solidFill>
                <a:latin typeface="Times New Roman" panose="02020603050405020304" pitchFamily="18" charset="0"/>
                <a:cs typeface="Times New Roman" panose="02020603050405020304" pitchFamily="18" charset="0"/>
              </a:rPr>
              <a:t>             Pain , anxiety and delirium</a:t>
            </a:r>
          </a:p>
        </p:txBody>
      </p:sp>
      <p:pic>
        <p:nvPicPr>
          <p:cNvPr id="5" name="Content Placeholder 4">
            <a:extLst>
              <a:ext uri="{FF2B5EF4-FFF2-40B4-BE49-F238E27FC236}">
                <a16:creationId xmlns:a16="http://schemas.microsoft.com/office/drawing/2014/main" id="{BD9E4B5C-21C7-1729-2849-615CEF5CFCD9}"/>
              </a:ext>
            </a:extLst>
          </p:cNvPr>
          <p:cNvPicPr>
            <a:picLocks noGrp="1" noChangeAspect="1"/>
          </p:cNvPicPr>
          <p:nvPr>
            <p:ph idx="1"/>
          </p:nvPr>
        </p:nvPicPr>
        <p:blipFill>
          <a:blip r:embed="rId2"/>
          <a:stretch>
            <a:fillRect/>
          </a:stretch>
        </p:blipFill>
        <p:spPr>
          <a:xfrm>
            <a:off x="1035424" y="1492624"/>
            <a:ext cx="10139082" cy="4912657"/>
          </a:xfrm>
        </p:spPr>
      </p:pic>
      <p:pic>
        <p:nvPicPr>
          <p:cNvPr id="3" name="Picture 2" descr="kgmu.org">
            <a:extLst>
              <a:ext uri="{FF2B5EF4-FFF2-40B4-BE49-F238E27FC236}">
                <a16:creationId xmlns:a16="http://schemas.microsoft.com/office/drawing/2014/main" id="{82AAB0A7-8A38-51CD-CB52-AB99D4D328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8" y="0"/>
            <a:ext cx="1507350" cy="12152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0EEA872-CF28-1B50-AB28-9CC320945A1E}"/>
              </a:ext>
            </a:extLst>
          </p:cNvPr>
          <p:cNvPicPr>
            <a:picLocks noChangeAspect="1"/>
          </p:cNvPicPr>
          <p:nvPr/>
        </p:nvPicPr>
        <p:blipFill>
          <a:blip r:embed="rId4"/>
          <a:stretch>
            <a:fillRect/>
          </a:stretch>
        </p:blipFill>
        <p:spPr>
          <a:xfrm>
            <a:off x="10440146" y="0"/>
            <a:ext cx="1752479" cy="1532108"/>
          </a:xfrm>
          <a:prstGeom prst="rect">
            <a:avLst/>
          </a:prstGeom>
        </p:spPr>
      </p:pic>
    </p:spTree>
    <p:extLst>
      <p:ext uri="{BB962C8B-B14F-4D97-AF65-F5344CB8AC3E}">
        <p14:creationId xmlns:p14="http://schemas.microsoft.com/office/powerpoint/2010/main" val="15089703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877F8-9036-5CB7-F4DD-0E8BE3970EF8}"/>
              </a:ext>
            </a:extLst>
          </p:cNvPr>
          <p:cNvSpPr>
            <a:spLocks noGrp="1"/>
          </p:cNvSpPr>
          <p:nvPr>
            <p:ph type="title"/>
          </p:nvPr>
        </p:nvSpPr>
        <p:spPr/>
        <p:txBody>
          <a:bodyPr/>
          <a:lstStyle/>
          <a:p>
            <a:r>
              <a:rPr lang="en-IN" b="1" dirty="0">
                <a:solidFill>
                  <a:srgbClr val="FF0000"/>
                </a:solidFill>
                <a:latin typeface="Times New Roman" panose="02020603050405020304" pitchFamily="18" charset="0"/>
                <a:cs typeface="Times New Roman" panose="02020603050405020304" pitchFamily="18" charset="0"/>
              </a:rPr>
              <a:t>            Drugs used for prophylaxis</a:t>
            </a:r>
          </a:p>
        </p:txBody>
      </p:sp>
      <p:sp>
        <p:nvSpPr>
          <p:cNvPr id="5" name="Content Placeholder 4">
            <a:extLst>
              <a:ext uri="{FF2B5EF4-FFF2-40B4-BE49-F238E27FC236}">
                <a16:creationId xmlns:a16="http://schemas.microsoft.com/office/drawing/2014/main" id="{57039FEF-4CAC-1817-DDEA-D08C7F991A0F}"/>
              </a:ext>
            </a:extLst>
          </p:cNvPr>
          <p:cNvSpPr>
            <a:spLocks noGrp="1"/>
          </p:cNvSpPr>
          <p:nvPr>
            <p:ph idx="1"/>
          </p:nvPr>
        </p:nvSpPr>
        <p:spPr>
          <a:xfrm>
            <a:off x="1154954" y="1680632"/>
            <a:ext cx="10089309" cy="4339168"/>
          </a:xfrm>
        </p:spPr>
        <p:txBody>
          <a:bodyPr>
            <a:normAutofit/>
          </a:bodyPr>
          <a:lstStyle/>
          <a:p>
            <a:r>
              <a:rPr lang="en-IN" sz="2400" dirty="0">
                <a:latin typeface="Times New Roman" panose="02020603050405020304" pitchFamily="18" charset="0"/>
                <a:cs typeface="Times New Roman" panose="02020603050405020304" pitchFamily="18" charset="0"/>
              </a:rPr>
              <a:t>Proton pump inhibitor: IV pantoprazole 40mg OD</a:t>
            </a:r>
          </a:p>
          <a:p>
            <a:pPr marL="0" indent="0">
              <a:buNone/>
            </a:pPr>
            <a:endParaRPr lang="en-IN" sz="2400" dirty="0">
              <a:latin typeface="Times New Roman" panose="02020603050405020304" pitchFamily="18" charset="0"/>
              <a:cs typeface="Times New Roman" panose="02020603050405020304" pitchFamily="18" charset="0"/>
            </a:endParaRPr>
          </a:p>
          <a:p>
            <a:r>
              <a:rPr lang="en-IN" sz="2400" dirty="0">
                <a:latin typeface="Times New Roman" panose="02020603050405020304" pitchFamily="18" charset="0"/>
                <a:cs typeface="Times New Roman" panose="02020603050405020304" pitchFamily="18" charset="0"/>
              </a:rPr>
              <a:t>H</a:t>
            </a:r>
            <a:r>
              <a:rPr lang="en-IN" sz="2400" baseline="-25000" dirty="0">
                <a:latin typeface="Times New Roman" panose="02020603050405020304" pitchFamily="18" charset="0"/>
                <a:cs typeface="Times New Roman" panose="02020603050405020304" pitchFamily="18" charset="0"/>
              </a:rPr>
              <a:t>2 </a:t>
            </a:r>
            <a:r>
              <a:rPr lang="en-IN" sz="2400" dirty="0">
                <a:latin typeface="Times New Roman" panose="02020603050405020304" pitchFamily="18" charset="0"/>
                <a:cs typeface="Times New Roman" panose="02020603050405020304" pitchFamily="18" charset="0"/>
              </a:rPr>
              <a:t>antagonist : Ranitidine  50 mg IV 8 hourly</a:t>
            </a:r>
          </a:p>
          <a:p>
            <a:endParaRPr lang="en-IN" sz="2400" dirty="0">
              <a:latin typeface="Times New Roman" panose="02020603050405020304" pitchFamily="18" charset="0"/>
              <a:cs typeface="Times New Roman" panose="02020603050405020304" pitchFamily="18" charset="0"/>
            </a:endParaRPr>
          </a:p>
          <a:p>
            <a:r>
              <a:rPr lang="en-IN" sz="2400" dirty="0">
                <a:latin typeface="Times New Roman" panose="02020603050405020304" pitchFamily="18" charset="0"/>
                <a:cs typeface="Times New Roman" panose="02020603050405020304" pitchFamily="18" charset="0"/>
              </a:rPr>
              <a:t>Oral sucralfate: 1 gm every 6 hours</a:t>
            </a:r>
          </a:p>
        </p:txBody>
      </p:sp>
      <p:pic>
        <p:nvPicPr>
          <p:cNvPr id="3" name="Picture 2" descr="kgmu.org">
            <a:extLst>
              <a:ext uri="{FF2B5EF4-FFF2-40B4-BE49-F238E27FC236}">
                <a16:creationId xmlns:a16="http://schemas.microsoft.com/office/drawing/2014/main" id="{70F53176-E118-6982-7006-52BD57C257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617916" cy="13043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B25829A-DC30-277E-C4BC-878ACE2DCD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1313" y="0"/>
            <a:ext cx="1690686" cy="1476644"/>
          </a:xfrm>
          <a:prstGeom prst="rect">
            <a:avLst/>
          </a:prstGeom>
        </p:spPr>
      </p:pic>
    </p:spTree>
    <p:extLst>
      <p:ext uri="{BB962C8B-B14F-4D97-AF65-F5344CB8AC3E}">
        <p14:creationId xmlns:p14="http://schemas.microsoft.com/office/powerpoint/2010/main" val="27075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D7DB9-3F83-23AA-E181-8D2483A86B2B}"/>
              </a:ext>
            </a:extLst>
          </p:cNvPr>
          <p:cNvSpPr>
            <a:spLocks noGrp="1"/>
          </p:cNvSpPr>
          <p:nvPr>
            <p:ph type="title"/>
          </p:nvPr>
        </p:nvSpPr>
        <p:spPr>
          <a:xfrm>
            <a:off x="1439488" y="439271"/>
            <a:ext cx="8947522" cy="932330"/>
          </a:xfrm>
        </p:spPr>
        <p:txBody>
          <a:bodyPr/>
          <a:lstStyle/>
          <a:p>
            <a:r>
              <a:rPr lang="en-IN" sz="3600" b="1" dirty="0">
                <a:solidFill>
                  <a:srgbClr val="FF0000"/>
                </a:solidFill>
                <a:latin typeface="Times New Roman" panose="02020603050405020304" pitchFamily="18" charset="0"/>
                <a:cs typeface="Times New Roman" panose="02020603050405020304" pitchFamily="18" charset="0"/>
              </a:rPr>
              <a:t>  General guidelines for SMRD prophylaxis </a:t>
            </a:r>
          </a:p>
        </p:txBody>
      </p:sp>
      <p:sp>
        <p:nvSpPr>
          <p:cNvPr id="3" name="Content Placeholder 2">
            <a:extLst>
              <a:ext uri="{FF2B5EF4-FFF2-40B4-BE49-F238E27FC236}">
                <a16:creationId xmlns:a16="http://schemas.microsoft.com/office/drawing/2014/main" id="{2509FDF5-1FA7-D61E-EF7D-9EAA1A549C6F}"/>
              </a:ext>
            </a:extLst>
          </p:cNvPr>
          <p:cNvSpPr>
            <a:spLocks noGrp="1"/>
          </p:cNvSpPr>
          <p:nvPr>
            <p:ph idx="1"/>
          </p:nvPr>
        </p:nvSpPr>
        <p:spPr>
          <a:xfrm>
            <a:off x="1103312" y="1476644"/>
            <a:ext cx="8946541" cy="4771755"/>
          </a:xfrm>
        </p:spPr>
        <p:txBody>
          <a:bodyPr>
            <a:normAutofit/>
          </a:bodyPr>
          <a:lstStyle/>
          <a:p>
            <a:r>
              <a:rPr lang="en-IN" sz="2400" dirty="0">
                <a:latin typeface="Times New Roman" panose="02020603050405020304" pitchFamily="18" charset="0"/>
                <a:cs typeface="Times New Roman" panose="02020603050405020304" pitchFamily="18" charset="0"/>
              </a:rPr>
              <a:t>Stop prophylactic therapy if patients does not have upper GI bleeding.</a:t>
            </a: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Switch over to oral medication as soon as patients start accepting oral feeding.</a:t>
            </a: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Those patients who develop clinically significant bleeding continue proton pump inhibitors for at least 2 weeks</a:t>
            </a: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Combination of prophylactic therapy along with enteral nutrition has been shown to reduce SRMD incidence</a:t>
            </a:r>
            <a:r>
              <a:rPr lang="en-US" sz="2800" dirty="0">
                <a:effectLst/>
                <a:latin typeface="Times New Roman" panose="02020603050405020304" pitchFamily="18" charset="0"/>
                <a:ea typeface="Calibri" panose="020F0502020204030204" pitchFamily="34" charset="0"/>
              </a:rPr>
              <a:t>.</a:t>
            </a:r>
            <a:endParaRPr lang="en-IN" dirty="0"/>
          </a:p>
        </p:txBody>
      </p:sp>
      <p:pic>
        <p:nvPicPr>
          <p:cNvPr id="4" name="Picture 3" descr="kgmu.org">
            <a:extLst>
              <a:ext uri="{FF2B5EF4-FFF2-40B4-BE49-F238E27FC236}">
                <a16:creationId xmlns:a16="http://schemas.microsoft.com/office/drawing/2014/main" id="{55DDF7A6-1EEF-DA44-95C8-4B97A642347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570417" cy="1371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9534CB6-6A7A-9B37-EB95-DF4C487B40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1581" y="0"/>
            <a:ext cx="1570417" cy="1371601"/>
          </a:xfrm>
          <a:prstGeom prst="rect">
            <a:avLst/>
          </a:prstGeom>
        </p:spPr>
      </p:pic>
    </p:spTree>
    <p:extLst>
      <p:ext uri="{BB962C8B-B14F-4D97-AF65-F5344CB8AC3E}">
        <p14:creationId xmlns:p14="http://schemas.microsoft.com/office/powerpoint/2010/main" val="35205023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3721A-460E-9138-5A22-1D337DCD4FF7}"/>
              </a:ext>
            </a:extLst>
          </p:cNvPr>
          <p:cNvSpPr>
            <a:spLocks noGrp="1"/>
          </p:cNvSpPr>
          <p:nvPr>
            <p:ph type="title"/>
          </p:nvPr>
        </p:nvSpPr>
        <p:spPr>
          <a:xfrm>
            <a:off x="1667435" y="351679"/>
            <a:ext cx="10515600" cy="1100604"/>
          </a:xfrm>
        </p:spPr>
        <p:txBody>
          <a:bodyPr>
            <a:normAutofit fontScale="90000"/>
          </a:bodyPr>
          <a:lstStyle/>
          <a:p>
            <a:pPr>
              <a:lnSpc>
                <a:spcPct val="150000"/>
              </a:lnSpc>
              <a:spcAft>
                <a:spcPts val="800"/>
              </a:spcAft>
            </a:pPr>
            <a:r>
              <a:rPr lang="en-US" sz="4000" b="1" dirty="0">
                <a:solidFill>
                  <a:srgbClr val="FF0000"/>
                </a:solidFill>
                <a:effectLst/>
                <a:latin typeface="Times New Roman" panose="02020603050405020304" pitchFamily="18" charset="0"/>
                <a:ea typeface="Calibri" panose="020F0502020204030204" pitchFamily="34" charset="0"/>
                <a:cs typeface="Mangal" panose="02040503050203030202" pitchFamily="18" charset="0"/>
              </a:rPr>
              <a:t> </a:t>
            </a:r>
            <a:r>
              <a:rPr lang="en-US" sz="4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Deep Venous Thrombosis Prophylaxis</a:t>
            </a:r>
            <a:br>
              <a:rPr lang="en-IN" sz="2800" b="1" dirty="0">
                <a:effectLst/>
                <a:latin typeface="Times New Roman" panose="02020603050405020304" pitchFamily="18" charset="0"/>
                <a:ea typeface="Calibri" panose="020F0502020204030204" pitchFamily="34" charset="0"/>
                <a:cs typeface="Times New Roman" panose="02020603050405020304" pitchFamily="18" charset="0"/>
              </a:rPr>
            </a:br>
            <a:endParaRPr lang="en-IN"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D90C10C-7C74-4AAB-13F7-9559910FF2DB}"/>
              </a:ext>
            </a:extLst>
          </p:cNvPr>
          <p:cNvSpPr>
            <a:spLocks noGrp="1"/>
          </p:cNvSpPr>
          <p:nvPr>
            <p:ph idx="1"/>
          </p:nvPr>
        </p:nvSpPr>
        <p:spPr>
          <a:xfrm>
            <a:off x="838200" y="1452283"/>
            <a:ext cx="10515600" cy="3993776"/>
          </a:xfrm>
        </p:spPr>
        <p:txBody>
          <a:bodyPr/>
          <a:lstStyle/>
          <a:p>
            <a:r>
              <a:rPr lang="en-IN" sz="2400" dirty="0">
                <a:latin typeface="Times New Roman" panose="02020603050405020304" pitchFamily="18" charset="0"/>
                <a:cs typeface="Times New Roman" panose="02020603050405020304" pitchFamily="18" charset="0"/>
              </a:rPr>
              <a:t>DVT: Blood clot in deep vein </a:t>
            </a:r>
          </a:p>
          <a:p>
            <a:r>
              <a:rPr lang="en-IN" sz="2400" dirty="0">
                <a:latin typeface="Times New Roman" panose="02020603050405020304" pitchFamily="18" charset="0"/>
                <a:cs typeface="Times New Roman" panose="02020603050405020304" pitchFamily="18" charset="0"/>
              </a:rPr>
              <a:t>     Most prevalent in critically ill patients</a:t>
            </a:r>
          </a:p>
          <a:p>
            <a:pPr marL="0" indent="0">
              <a:buNone/>
            </a:pPr>
            <a:r>
              <a:rPr lang="en-IN" sz="2400" dirty="0">
                <a:latin typeface="Times New Roman" panose="02020603050405020304" pitchFamily="18" charset="0"/>
                <a:cs typeface="Times New Roman" panose="02020603050405020304" pitchFamily="18" charset="0"/>
              </a:rPr>
              <a:t>          most commonly involved vein are pelvic ,thigh and leg and less commonly in arm</a:t>
            </a:r>
          </a:p>
          <a:p>
            <a:endParaRPr lang="en-IN" dirty="0"/>
          </a:p>
        </p:txBody>
      </p:sp>
      <p:pic>
        <p:nvPicPr>
          <p:cNvPr id="4" name="Picture 3" descr="kgmu.org">
            <a:extLst>
              <a:ext uri="{FF2B5EF4-FFF2-40B4-BE49-F238E27FC236}">
                <a16:creationId xmlns:a16="http://schemas.microsoft.com/office/drawing/2014/main" id="{A228A964-11DF-2C59-7FB1-6E6E20CF087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667434" cy="13442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AA76F92-E1DE-C7F2-AB87-101813C5AF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1313" y="0"/>
            <a:ext cx="1690686" cy="1476644"/>
          </a:xfrm>
          <a:prstGeom prst="rect">
            <a:avLst/>
          </a:prstGeom>
        </p:spPr>
      </p:pic>
    </p:spTree>
    <p:extLst>
      <p:ext uri="{BB962C8B-B14F-4D97-AF65-F5344CB8AC3E}">
        <p14:creationId xmlns:p14="http://schemas.microsoft.com/office/powerpoint/2010/main" val="336013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A847-7AEF-7BE6-0362-24769516B30D}"/>
              </a:ext>
            </a:extLst>
          </p:cNvPr>
          <p:cNvSpPr>
            <a:spLocks noGrp="1"/>
          </p:cNvSpPr>
          <p:nvPr>
            <p:ph type="title"/>
          </p:nvPr>
        </p:nvSpPr>
        <p:spPr>
          <a:xfrm>
            <a:off x="1559859" y="452718"/>
            <a:ext cx="8490975" cy="1400530"/>
          </a:xfrm>
        </p:spPr>
        <p:txBody>
          <a:bodyPr/>
          <a:lstStyle/>
          <a:p>
            <a:r>
              <a:rPr lang="en-IN" b="1" dirty="0">
                <a:solidFill>
                  <a:srgbClr val="FF0000"/>
                </a:solidFill>
                <a:latin typeface="Times New Roman" panose="02020603050405020304" pitchFamily="18" charset="0"/>
                <a:cs typeface="Times New Roman" panose="02020603050405020304" pitchFamily="18" charset="0"/>
              </a:rPr>
              <a:t>            Sign and symptoms</a:t>
            </a:r>
          </a:p>
        </p:txBody>
      </p:sp>
      <p:sp>
        <p:nvSpPr>
          <p:cNvPr id="3" name="Content Placeholder 2">
            <a:extLst>
              <a:ext uri="{FF2B5EF4-FFF2-40B4-BE49-F238E27FC236}">
                <a16:creationId xmlns:a16="http://schemas.microsoft.com/office/drawing/2014/main" id="{0657D67A-6D9B-A546-6DA3-D57A5ABFA6E1}"/>
              </a:ext>
            </a:extLst>
          </p:cNvPr>
          <p:cNvSpPr>
            <a:spLocks noGrp="1"/>
          </p:cNvSpPr>
          <p:nvPr>
            <p:ph idx="1"/>
          </p:nvPr>
        </p:nvSpPr>
        <p:spPr>
          <a:xfrm>
            <a:off x="1103312" y="1476644"/>
            <a:ext cx="8946541" cy="4771755"/>
          </a:xfrm>
        </p:spPr>
        <p:txBody>
          <a:bodyPr/>
          <a:lstStyle/>
          <a:p>
            <a:pPr marL="0" indent="0">
              <a:buNone/>
            </a:pPr>
            <a:r>
              <a:rPr lang="en-IN" sz="2400" dirty="0">
                <a:latin typeface="Times New Roman" panose="02020603050405020304" pitchFamily="18" charset="0"/>
                <a:cs typeface="Times New Roman" panose="02020603050405020304" pitchFamily="18" charset="0"/>
              </a:rPr>
              <a:t> The common symptoms are </a:t>
            </a:r>
          </a:p>
          <a:p>
            <a:r>
              <a:rPr lang="en-IN" sz="2400" dirty="0">
                <a:latin typeface="Times New Roman" panose="02020603050405020304" pitchFamily="18" charset="0"/>
                <a:cs typeface="Times New Roman" panose="02020603050405020304" pitchFamily="18" charset="0"/>
              </a:rPr>
              <a:t>Swelling</a:t>
            </a:r>
          </a:p>
          <a:p>
            <a:r>
              <a:rPr lang="en-IN" sz="2400" dirty="0">
                <a:latin typeface="Times New Roman" panose="02020603050405020304" pitchFamily="18" charset="0"/>
                <a:cs typeface="Times New Roman" panose="02020603050405020304" pitchFamily="18" charset="0"/>
              </a:rPr>
              <a:t>Erythema</a:t>
            </a:r>
          </a:p>
          <a:p>
            <a:r>
              <a:rPr lang="en-IN" sz="2400" dirty="0">
                <a:latin typeface="Times New Roman" panose="02020603050405020304" pitchFamily="18" charset="0"/>
                <a:cs typeface="Times New Roman" panose="02020603050405020304" pitchFamily="18" charset="0"/>
              </a:rPr>
              <a:t>Pain in affected part of body</a:t>
            </a:r>
          </a:p>
          <a:p>
            <a:r>
              <a:rPr lang="en-IN" sz="2400" dirty="0">
                <a:latin typeface="Times New Roman" panose="02020603050405020304" pitchFamily="18" charset="0"/>
                <a:cs typeface="Times New Roman" panose="02020603050405020304" pitchFamily="18" charset="0"/>
              </a:rPr>
              <a:t>Long standing complication are Ulceration</a:t>
            </a:r>
          </a:p>
          <a:p>
            <a:r>
              <a:rPr lang="en-IN" sz="2400" dirty="0">
                <a:latin typeface="Times New Roman" panose="02020603050405020304" pitchFamily="18" charset="0"/>
                <a:cs typeface="Times New Roman" panose="02020603050405020304" pitchFamily="18" charset="0"/>
              </a:rPr>
              <a:t>The most life threatening complication is Pulmonary embolism</a:t>
            </a:r>
          </a:p>
          <a:p>
            <a:pPr marL="0" indent="0">
              <a:buNone/>
            </a:pPr>
            <a:endParaRPr lang="en-IN" i="1" dirty="0"/>
          </a:p>
        </p:txBody>
      </p:sp>
      <p:pic>
        <p:nvPicPr>
          <p:cNvPr id="4" name="Picture 3" descr="kgmu.org">
            <a:extLst>
              <a:ext uri="{FF2B5EF4-FFF2-40B4-BE49-F238E27FC236}">
                <a16:creationId xmlns:a16="http://schemas.microsoft.com/office/drawing/2014/main" id="{AD7EB671-6540-C3C3-7E06-98D3B5F4522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617916" cy="13043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769808F-CDF3-D4AF-D914-02E2CAFC68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1313" y="0"/>
            <a:ext cx="1690686" cy="1476644"/>
          </a:xfrm>
          <a:prstGeom prst="rect">
            <a:avLst/>
          </a:prstGeom>
        </p:spPr>
      </p:pic>
    </p:spTree>
    <p:extLst>
      <p:ext uri="{BB962C8B-B14F-4D97-AF65-F5344CB8AC3E}">
        <p14:creationId xmlns:p14="http://schemas.microsoft.com/office/powerpoint/2010/main" val="36606886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C0023-A573-6CB4-39C4-B20343D54149}"/>
              </a:ext>
            </a:extLst>
          </p:cNvPr>
          <p:cNvSpPr>
            <a:spLocks noGrp="1"/>
          </p:cNvSpPr>
          <p:nvPr>
            <p:ph type="title"/>
          </p:nvPr>
        </p:nvSpPr>
        <p:spPr>
          <a:xfrm>
            <a:off x="1291569" y="609601"/>
            <a:ext cx="8430655" cy="1400530"/>
          </a:xfrm>
        </p:spPr>
        <p:txBody>
          <a:bodyPr/>
          <a:lstStyle/>
          <a:p>
            <a:r>
              <a:rPr lang="en-IN" b="1" dirty="0">
                <a:solidFill>
                  <a:srgbClr val="FF0000"/>
                </a:solidFill>
                <a:latin typeface="Times New Roman" panose="02020603050405020304" pitchFamily="18" charset="0"/>
                <a:cs typeface="Times New Roman" panose="02020603050405020304" pitchFamily="18" charset="0"/>
              </a:rPr>
              <a:t>        Pathophysiology of DVT</a:t>
            </a:r>
          </a:p>
        </p:txBody>
      </p:sp>
      <p:sp>
        <p:nvSpPr>
          <p:cNvPr id="3" name="Content Placeholder 2">
            <a:extLst>
              <a:ext uri="{FF2B5EF4-FFF2-40B4-BE49-F238E27FC236}">
                <a16:creationId xmlns:a16="http://schemas.microsoft.com/office/drawing/2014/main" id="{F6510370-1A0B-FFE2-A988-EBF249F324FC}"/>
              </a:ext>
            </a:extLst>
          </p:cNvPr>
          <p:cNvSpPr>
            <a:spLocks noGrp="1"/>
          </p:cNvSpPr>
          <p:nvPr>
            <p:ph idx="1"/>
          </p:nvPr>
        </p:nvSpPr>
        <p:spPr/>
        <p:txBody>
          <a:bodyPr>
            <a:normAutofit/>
          </a:bodyPr>
          <a:lstStyle/>
          <a:p>
            <a:r>
              <a:rPr lang="en-IN" sz="3200" dirty="0">
                <a:latin typeface="Times New Roman" panose="02020603050405020304" pitchFamily="18" charset="0"/>
                <a:cs typeface="Times New Roman" panose="02020603050405020304" pitchFamily="18" charset="0"/>
              </a:rPr>
              <a:t>Virchow’s triad: three involved mechanism are</a:t>
            </a:r>
          </a:p>
          <a:p>
            <a:pPr marL="342900" lvl="0" indent="-342900" algn="just">
              <a:lnSpc>
                <a:spcPct val="150000"/>
              </a:lnSpc>
              <a:spcAft>
                <a:spcPts val="800"/>
              </a:spcAft>
              <a:buFont typeface="+mj-lt"/>
              <a:buAutoNum type="arabicPeriod"/>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Decreased blood flow (venous stasis)</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arabicPeriod"/>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Endothelial injury</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arabicPeriod"/>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Hypercoagulability of blood </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IN" sz="3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D808AD0-9799-4B0C-9185-036020FCFB7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492692"/>
            <a:ext cx="3532094" cy="2792002"/>
          </a:xfrm>
          <a:prstGeom prst="rect">
            <a:avLst/>
          </a:prstGeom>
          <a:noFill/>
        </p:spPr>
      </p:pic>
      <p:pic>
        <p:nvPicPr>
          <p:cNvPr id="5" name="Picture 4" descr="kgmu.org">
            <a:extLst>
              <a:ext uri="{FF2B5EF4-FFF2-40B4-BE49-F238E27FC236}">
                <a16:creationId xmlns:a16="http://schemas.microsoft.com/office/drawing/2014/main" id="{058024F3-B2E7-F93A-B67C-62D8D4672B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1831608" cy="14766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C32D0B0-7258-0151-8957-C660824720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1313" y="0"/>
            <a:ext cx="1690686" cy="1476644"/>
          </a:xfrm>
          <a:prstGeom prst="rect">
            <a:avLst/>
          </a:prstGeom>
        </p:spPr>
      </p:pic>
    </p:spTree>
    <p:extLst>
      <p:ext uri="{BB962C8B-B14F-4D97-AF65-F5344CB8AC3E}">
        <p14:creationId xmlns:p14="http://schemas.microsoft.com/office/powerpoint/2010/main" val="9171077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05A7-FFA6-104B-289E-710ED0728C19}"/>
              </a:ext>
            </a:extLst>
          </p:cNvPr>
          <p:cNvSpPr>
            <a:spLocks noGrp="1"/>
          </p:cNvSpPr>
          <p:nvPr>
            <p:ph type="title"/>
          </p:nvPr>
        </p:nvSpPr>
        <p:spPr>
          <a:xfrm>
            <a:off x="1640541" y="452718"/>
            <a:ext cx="7355541" cy="1400530"/>
          </a:xfrm>
        </p:spPr>
        <p:txBody>
          <a:bodyPr/>
          <a:lstStyle/>
          <a:p>
            <a:r>
              <a:rPr lang="en-IN" sz="3600" dirty="0">
                <a:solidFill>
                  <a:srgbClr val="FF0000"/>
                </a:solidFill>
                <a:latin typeface="Times New Roman" panose="02020603050405020304" pitchFamily="18" charset="0"/>
                <a:cs typeface="Times New Roman" panose="02020603050405020304" pitchFamily="18" charset="0"/>
              </a:rPr>
              <a:t>           </a:t>
            </a:r>
            <a:r>
              <a:rPr lang="en-IN" sz="4000" b="1" dirty="0">
                <a:solidFill>
                  <a:srgbClr val="FF0000"/>
                </a:solidFill>
                <a:latin typeface="Times New Roman" panose="02020603050405020304" pitchFamily="18" charset="0"/>
                <a:cs typeface="Times New Roman" panose="02020603050405020304" pitchFamily="18" charset="0"/>
              </a:rPr>
              <a:t>Risk factor for DVT</a:t>
            </a:r>
            <a:endParaRPr lang="en-IN" sz="3600" b="1" dirty="0">
              <a:solidFill>
                <a:srgbClr val="FF0000"/>
              </a:solidFill>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18D7E220-05BD-AFC3-B2E6-F3014092F609}"/>
              </a:ext>
            </a:extLst>
          </p:cNvPr>
          <p:cNvSpPr>
            <a:spLocks noGrp="1"/>
          </p:cNvSpPr>
          <p:nvPr>
            <p:ph sz="half" idx="1"/>
          </p:nvPr>
        </p:nvSpPr>
        <p:spPr/>
        <p:txBody>
          <a:bodyPr>
            <a:normAutofit fontScale="77500" lnSpcReduction="20000"/>
          </a:bodyPr>
          <a:lstStyle/>
          <a:p>
            <a:pPr marL="342900" lvl="0" indent="-342900" algn="just">
              <a:lnSpc>
                <a:spcPct val="150000"/>
              </a:lnSpc>
              <a:spcAft>
                <a:spcPts val="800"/>
              </a:spcAft>
              <a:buFont typeface="Symbol" panose="05050102010706020507" pitchFamily="18" charset="2"/>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Old age</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n-US" sz="2800" kern="100">
                <a:effectLst/>
                <a:latin typeface="Times New Roman" panose="02020603050405020304" pitchFamily="18" charset="0"/>
                <a:ea typeface="Calibri" panose="020F0502020204030204" pitchFamily="34" charset="0"/>
                <a:cs typeface="Times New Roman" panose="02020603050405020304" pitchFamily="18" charset="0"/>
              </a:rPr>
              <a:t>Prolonged </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immobilization</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Major surgery</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Previous DVT</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Malignancy</a:t>
            </a:r>
          </a:p>
          <a:p>
            <a:pPr marL="342900" indent="-342900" algn="just">
              <a:lnSpc>
                <a:spcPct val="150000"/>
              </a:lnSpc>
              <a:spcAft>
                <a:spcPts val="80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Hormonal replacement therapy</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endParaRPr lang="en-IN" sz="2400" dirty="0">
              <a:effectLst/>
              <a:latin typeface="Calibri" panose="020F0502020204030204" pitchFamily="34" charset="0"/>
              <a:ea typeface="Calibri" panose="020F0502020204030204" pitchFamily="34" charset="0"/>
              <a:cs typeface="Mangal" panose="02040503050203030202" pitchFamily="18" charset="0"/>
            </a:endParaRPr>
          </a:p>
          <a:p>
            <a:endParaRPr lang="en-IN" dirty="0"/>
          </a:p>
        </p:txBody>
      </p:sp>
      <p:sp>
        <p:nvSpPr>
          <p:cNvPr id="5" name="Content Placeholder 4">
            <a:extLst>
              <a:ext uri="{FF2B5EF4-FFF2-40B4-BE49-F238E27FC236}">
                <a16:creationId xmlns:a16="http://schemas.microsoft.com/office/drawing/2014/main" id="{E5F0F7AD-490B-5C7D-00C7-626BEE8D3966}"/>
              </a:ext>
            </a:extLst>
          </p:cNvPr>
          <p:cNvSpPr>
            <a:spLocks noGrp="1"/>
          </p:cNvSpPr>
          <p:nvPr>
            <p:ph sz="half" idx="2"/>
          </p:nvPr>
        </p:nvSpPr>
        <p:spPr/>
        <p:txBody>
          <a:bodyPr>
            <a:normAutofit fontScale="77500" lnSpcReduction="20000"/>
          </a:bodyPr>
          <a:lstStyle/>
          <a:p>
            <a:pPr marL="342900" lvl="0" indent="-342900" algn="just">
              <a:lnSpc>
                <a:spcPct val="150000"/>
              </a:lnSpc>
              <a:spcAft>
                <a:spcPts val="800"/>
              </a:spcAft>
              <a:buFont typeface="Symbol" panose="05050102010706020507" pitchFamily="18" charset="2"/>
              <a:buChar char=""/>
            </a:pPr>
            <a:r>
              <a:rPr lang="en-US" sz="2800" kern="100" dirty="0">
                <a:effectLst/>
                <a:latin typeface="Times New Roman" panose="02020603050405020304" pitchFamily="18" charset="0"/>
                <a:ea typeface="Calibri" panose="020F0502020204030204" pitchFamily="34" charset="0"/>
                <a:cs typeface="Mangal" panose="02040503050203030202" pitchFamily="18" charset="0"/>
              </a:rPr>
              <a:t>Trauma and long bone fracture</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800"/>
              </a:spcAft>
              <a:buFont typeface="Symbol" panose="05050102010706020507" pitchFamily="18" charset="2"/>
              <a:buChar char=""/>
            </a:pPr>
            <a:r>
              <a:rPr lang="en-US" sz="2800" kern="100" dirty="0">
                <a:effectLst/>
                <a:latin typeface="Times New Roman" panose="02020603050405020304" pitchFamily="18" charset="0"/>
                <a:ea typeface="Calibri" panose="020F0502020204030204" pitchFamily="34" charset="0"/>
                <a:cs typeface="Mangal" panose="02040503050203030202" pitchFamily="18" charset="0"/>
              </a:rPr>
              <a:t>Pregnancy and postpartum</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800"/>
              </a:spcAft>
              <a:buFont typeface="Symbol" panose="05050102010706020507" pitchFamily="18" charset="2"/>
              <a:buChar char=""/>
            </a:pPr>
            <a:r>
              <a:rPr lang="en-US" sz="2800" kern="100" dirty="0">
                <a:effectLst/>
                <a:latin typeface="Times New Roman" panose="02020603050405020304" pitchFamily="18" charset="0"/>
                <a:ea typeface="Calibri" panose="020F0502020204030204" pitchFamily="34" charset="0"/>
                <a:cs typeface="Mangal" panose="02040503050203030202" pitchFamily="18" charset="0"/>
              </a:rPr>
              <a:t>Obesity</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800"/>
              </a:spcAft>
              <a:buFont typeface="Symbol" panose="05050102010706020507" pitchFamily="18" charset="2"/>
              <a:buChar char=""/>
            </a:pPr>
            <a:r>
              <a:rPr lang="en-US" sz="2800" kern="100" dirty="0">
                <a:effectLst/>
                <a:latin typeface="Times New Roman" panose="02020603050405020304" pitchFamily="18" charset="0"/>
                <a:ea typeface="Calibri" panose="020F0502020204030204" pitchFamily="34" charset="0"/>
                <a:cs typeface="Mangal" panose="02040503050203030202" pitchFamily="18" charset="0"/>
              </a:rPr>
              <a:t>Elevated CVP due to heart failure</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800"/>
              </a:spcAft>
              <a:buFont typeface="Symbol" panose="05050102010706020507" pitchFamily="18" charset="2"/>
              <a:buChar char=""/>
            </a:pPr>
            <a:r>
              <a:rPr lang="en-US" sz="2800" kern="100" dirty="0">
                <a:effectLst/>
                <a:latin typeface="Times New Roman" panose="02020603050405020304" pitchFamily="18" charset="0"/>
                <a:ea typeface="Calibri" panose="020F0502020204030204" pitchFamily="34" charset="0"/>
                <a:cs typeface="Mangal" panose="02040503050203030202" pitchFamily="18" charset="0"/>
              </a:rPr>
              <a:t>Coagulation disorders e.g., Polycythemia, thrombocytosis</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endParaRPr lang="en-IN" dirty="0"/>
          </a:p>
        </p:txBody>
      </p:sp>
      <p:pic>
        <p:nvPicPr>
          <p:cNvPr id="3" name="Picture 2" descr="kgmu.org">
            <a:extLst>
              <a:ext uri="{FF2B5EF4-FFF2-40B4-BE49-F238E27FC236}">
                <a16:creationId xmlns:a16="http://schemas.microsoft.com/office/drawing/2014/main" id="{27B5E767-9C1A-DEAA-2230-D72262C2EA8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617916" cy="13043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B90DFEB-3454-43CB-C5FC-927D886723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1313" y="0"/>
            <a:ext cx="1690686" cy="1476644"/>
          </a:xfrm>
          <a:prstGeom prst="rect">
            <a:avLst/>
          </a:prstGeom>
        </p:spPr>
      </p:pic>
    </p:spTree>
    <p:extLst>
      <p:ext uri="{BB962C8B-B14F-4D97-AF65-F5344CB8AC3E}">
        <p14:creationId xmlns:p14="http://schemas.microsoft.com/office/powerpoint/2010/main" val="28641171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92BE8-AF8B-B543-55B0-E638B565E428}"/>
              </a:ext>
            </a:extLst>
          </p:cNvPr>
          <p:cNvSpPr>
            <a:spLocks noGrp="1"/>
          </p:cNvSpPr>
          <p:nvPr>
            <p:ph type="title"/>
          </p:nvPr>
        </p:nvSpPr>
        <p:spPr>
          <a:xfrm>
            <a:off x="1317812" y="551329"/>
            <a:ext cx="8727141" cy="1035424"/>
          </a:xfrm>
        </p:spPr>
        <p:txBody>
          <a:bodyPr>
            <a:normAutofit fontScale="90000"/>
          </a:bodyPr>
          <a:lstStyle/>
          <a:p>
            <a:r>
              <a:rPr lang="en-US" sz="31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DVT prophylaxis: General guidelines</a:t>
            </a:r>
            <a:br>
              <a:rPr lang="en-I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endParaRPr lang="en-IN" sz="60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3E10B78-083E-60C1-FB13-260575E2B826}"/>
              </a:ext>
            </a:extLst>
          </p:cNvPr>
          <p:cNvSpPr>
            <a:spLocks noGrp="1"/>
          </p:cNvSpPr>
          <p:nvPr>
            <p:ph idx="1"/>
          </p:nvPr>
        </p:nvSpPr>
        <p:spPr>
          <a:xfrm>
            <a:off x="838200" y="1304365"/>
            <a:ext cx="10515600" cy="4872598"/>
          </a:xfrm>
        </p:spPr>
        <p:txBody>
          <a:bodyPr>
            <a:normAutofit lnSpcReduction="10000"/>
          </a:bodyPr>
          <a:lstStyle/>
          <a:p>
            <a:pPr marL="342900" lvl="0" indent="-342900" algn="just">
              <a:lnSpc>
                <a:spcPct val="150000"/>
              </a:lnSpc>
              <a:spcAft>
                <a:spcPts val="800"/>
              </a:spcAft>
              <a:buFont typeface="Symbol" panose="05050102010706020507" pitchFamily="18" charset="2"/>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Every patient in ICU should be assessed for requirement of DVT prophylaxis.</a:t>
            </a:r>
            <a:endParaRPr lang="en-IN"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Non-pharmacological (mechanical) and pharmacological methods used as prophylactic. </a:t>
            </a:r>
            <a:endParaRPr lang="en-IN"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Early ambulation is most crucial non pharmacologic method for prevention of VTE.</a:t>
            </a:r>
            <a:endParaRPr lang="en-IN"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There is no advantage of combined pharmacologic and mechanical prophylaxis over pharmacological prophylaxis alone.</a:t>
            </a:r>
            <a:endParaRPr lang="en-IN"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Thromboprophylaxis should be reviewed daily and changed accordingly.</a:t>
            </a:r>
            <a:endParaRPr lang="en-IN"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Thromboprophylaxis should be continued even after transfer from ICU till the risk of DVT is over.</a:t>
            </a:r>
            <a:endParaRPr lang="en-IN"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IN" dirty="0"/>
          </a:p>
        </p:txBody>
      </p:sp>
      <p:pic>
        <p:nvPicPr>
          <p:cNvPr id="6" name="Picture 5" descr="kgmu.org">
            <a:extLst>
              <a:ext uri="{FF2B5EF4-FFF2-40B4-BE49-F238E27FC236}">
                <a16:creationId xmlns:a16="http://schemas.microsoft.com/office/drawing/2014/main" id="{B3186282-1B65-6D2B-78E9-C3B3669D03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617916" cy="13043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586ACB2-6FB2-8A41-ABE7-594AD62B6F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1313" y="0"/>
            <a:ext cx="1690686" cy="1476644"/>
          </a:xfrm>
          <a:prstGeom prst="rect">
            <a:avLst/>
          </a:prstGeom>
        </p:spPr>
      </p:pic>
    </p:spTree>
    <p:extLst>
      <p:ext uri="{BB962C8B-B14F-4D97-AF65-F5344CB8AC3E}">
        <p14:creationId xmlns:p14="http://schemas.microsoft.com/office/powerpoint/2010/main" val="37957452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D5C5F-F6FA-F9D1-2FA5-2FC5338FA7C6}"/>
              </a:ext>
            </a:extLst>
          </p:cNvPr>
          <p:cNvSpPr>
            <a:spLocks noGrp="1"/>
          </p:cNvSpPr>
          <p:nvPr>
            <p:ph type="title"/>
          </p:nvPr>
        </p:nvSpPr>
        <p:spPr>
          <a:xfrm>
            <a:off x="1694329" y="452718"/>
            <a:ext cx="8356505" cy="851647"/>
          </a:xfrm>
        </p:spPr>
        <p:txBody>
          <a:bodyPr/>
          <a:lstStyle/>
          <a:p>
            <a:r>
              <a:rPr lang="en-US" sz="3200" b="1" kern="100" dirty="0">
                <a:solidFill>
                  <a:srgbClr val="FF0000"/>
                </a:solidFill>
                <a:effectLst/>
                <a:latin typeface="Times New Roman" panose="02020603050405020304" pitchFamily="18" charset="0"/>
                <a:ea typeface="Calibri" panose="020F0502020204030204" pitchFamily="34" charset="0"/>
                <a:cs typeface="Mangal" panose="02040503050203030202" pitchFamily="18" charset="0"/>
              </a:rPr>
              <a:t>               </a:t>
            </a:r>
            <a:r>
              <a:rPr lang="en-US" sz="36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Methods for Prophylaxis</a:t>
            </a:r>
            <a:br>
              <a:rPr lang="en-IN" sz="2000" dirty="0">
                <a:effectLst/>
                <a:latin typeface="Times New Roman" panose="02020603050405020304" pitchFamily="18" charset="0"/>
                <a:ea typeface="Calibri" panose="020F0502020204030204" pitchFamily="34" charset="0"/>
                <a:cs typeface="Times New Roman" panose="02020603050405020304" pitchFamily="18" charset="0"/>
              </a:rPr>
            </a:b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4984FF8-8B35-FA65-824F-0A6CD39E4B7F}"/>
              </a:ext>
            </a:extLst>
          </p:cNvPr>
          <p:cNvSpPr>
            <a:spLocks noGrp="1"/>
          </p:cNvSpPr>
          <p:nvPr>
            <p:ph idx="1"/>
          </p:nvPr>
        </p:nvSpPr>
        <p:spPr>
          <a:xfrm>
            <a:off x="1103312" y="1304366"/>
            <a:ext cx="8946541" cy="4944034"/>
          </a:xfrm>
        </p:spPr>
        <p:txBody>
          <a:bodyPr>
            <a:normAutofit fontScale="92500" lnSpcReduction="10000"/>
          </a:bodyPr>
          <a:lstStyle/>
          <a:p>
            <a:pPr marL="342900" lvl="0" indent="-342900" algn="just">
              <a:lnSpc>
                <a:spcPct val="150000"/>
              </a:lnSpc>
              <a:spcAft>
                <a:spcPts val="800"/>
              </a:spcAft>
              <a:buFont typeface="+mj-lt"/>
              <a:buAutoNum type="arabicPeriod"/>
            </a:pP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Mechanical prophylaxis: </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In patients of high risk bleeding such as post surgical, neurological, hemorrhagic and bleeding disorder </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alphaLcPeriod"/>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Graduated compression stockings.</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alphaLcPeriod"/>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Intermittent pneumatic compression.</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arabicPeriod"/>
            </a:pP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Pharmacological prophylaxis:</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alphaLcPeriod"/>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Unfractionated heparin.</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alphaLcPeriod"/>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Low Molecular Weight Heparin (LMWH)</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alphaLcPeriod"/>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Fondaparinux.</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IN" dirty="0"/>
          </a:p>
        </p:txBody>
      </p:sp>
      <p:pic>
        <p:nvPicPr>
          <p:cNvPr id="4" name="Picture 3" descr="kgmu.org">
            <a:extLst>
              <a:ext uri="{FF2B5EF4-FFF2-40B4-BE49-F238E27FC236}">
                <a16:creationId xmlns:a16="http://schemas.microsoft.com/office/drawing/2014/main" id="{AEEFCA90-6B27-219B-1DEA-6F7AC53C38D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617916" cy="13043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FD64284-A5BE-E8CB-0F6E-F7696E7ACC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1313" y="0"/>
            <a:ext cx="1690686" cy="1476644"/>
          </a:xfrm>
          <a:prstGeom prst="rect">
            <a:avLst/>
          </a:prstGeom>
        </p:spPr>
      </p:pic>
    </p:spTree>
    <p:extLst>
      <p:ext uri="{BB962C8B-B14F-4D97-AF65-F5344CB8AC3E}">
        <p14:creationId xmlns:p14="http://schemas.microsoft.com/office/powerpoint/2010/main" val="23363300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2F12F-DB91-02EC-9280-254F78A73A54}"/>
              </a:ext>
            </a:extLst>
          </p:cNvPr>
          <p:cNvSpPr>
            <a:spLocks noGrp="1"/>
          </p:cNvSpPr>
          <p:nvPr>
            <p:ph type="title"/>
          </p:nvPr>
        </p:nvSpPr>
        <p:spPr>
          <a:xfrm>
            <a:off x="1643063" y="333468"/>
            <a:ext cx="8401050" cy="1033369"/>
          </a:xfrm>
        </p:spPr>
        <p:txBody>
          <a:bodyPr>
            <a:normAutofit fontScale="90000"/>
          </a:bodyPr>
          <a:lstStyle/>
          <a:p>
            <a:r>
              <a:rPr lang="en-US" sz="4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Graduated compression stocking (anti-embolic stockings) </a:t>
            </a:r>
            <a:br>
              <a:rPr lang="en-IN"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endParaRPr lang="en-IN" sz="66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56E08B1-4E4D-37D4-5614-D32F3C631ADD}"/>
              </a:ext>
            </a:extLst>
          </p:cNvPr>
          <p:cNvSpPr>
            <a:spLocks noGrp="1"/>
          </p:cNvSpPr>
          <p:nvPr>
            <p:ph idx="1"/>
          </p:nvPr>
        </p:nvSpPr>
        <p:spPr>
          <a:xfrm>
            <a:off x="838200" y="1825625"/>
            <a:ext cx="6678706" cy="4351338"/>
          </a:xfrm>
        </p:spPr>
        <p:txBody>
          <a:bodyPr/>
          <a:lstStyle/>
          <a:p>
            <a:pPr marL="342900" lvl="0" indent="-342900" algn="just">
              <a:lnSpc>
                <a:spcPct val="150000"/>
              </a:lnSpc>
              <a:spcAft>
                <a:spcPts val="800"/>
              </a:spcAft>
              <a:buFont typeface="Symbol" panose="05050102010706020507" pitchFamily="18" charset="2"/>
              <a:buChar char=""/>
            </a:pPr>
            <a:r>
              <a:rPr lang="en-US" sz="2000" kern="100" dirty="0">
                <a:latin typeface="Times New Roman" panose="02020603050405020304" pitchFamily="18" charset="0"/>
                <a:ea typeface="Calibri" panose="020F0502020204030204" pitchFamily="34" charset="0"/>
                <a:cs typeface="Times New Roman" panose="02020603050405020304" pitchFamily="18" charset="0"/>
              </a:rPr>
              <a:t>G</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reatest degree of pressure at the ankle and gradually decreases when goes upwards (graduated compression)</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n-US" sz="2000" kern="100" dirty="0">
                <a:latin typeface="Times New Roman" panose="02020603050405020304" pitchFamily="18" charset="0"/>
                <a:ea typeface="Calibri" panose="020F0502020204030204" pitchFamily="34" charset="0"/>
                <a:cs typeface="Times New Roman" panose="02020603050405020304" pitchFamily="18" charset="0"/>
              </a:rPr>
              <a:t>P</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revents backflow </a:t>
            </a:r>
          </a:p>
          <a:p>
            <a:pPr marL="342900" lvl="0" indent="-342900" algn="just">
              <a:lnSpc>
                <a:spcPct val="150000"/>
              </a:lnSpc>
              <a:spcAft>
                <a:spcPts val="800"/>
              </a:spcAft>
              <a:buFont typeface="Symbol" panose="05050102010706020507" pitchFamily="18" charset="2"/>
              <a:buChar char=""/>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Avoid in peripheral neuropathy, allergy to material, local soft tissue infection, improper size.</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IN" dirty="0"/>
          </a:p>
        </p:txBody>
      </p:sp>
      <p:pic>
        <p:nvPicPr>
          <p:cNvPr id="4" name="Picture 3" descr="A close-up of a device&#10;&#10;Description automatically generated">
            <a:extLst>
              <a:ext uri="{FF2B5EF4-FFF2-40B4-BE49-F238E27FC236}">
                <a16:creationId xmlns:a16="http://schemas.microsoft.com/office/drawing/2014/main" id="{4BA1A5F3-5190-B460-1C75-6260E9A0D6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47212" y="2198724"/>
            <a:ext cx="2904564" cy="3354911"/>
          </a:xfrm>
          <a:prstGeom prst="rect">
            <a:avLst/>
          </a:prstGeom>
          <a:noFill/>
        </p:spPr>
      </p:pic>
      <p:pic>
        <p:nvPicPr>
          <p:cNvPr id="5" name="Picture 4" descr="kgmu.org">
            <a:extLst>
              <a:ext uri="{FF2B5EF4-FFF2-40B4-BE49-F238E27FC236}">
                <a16:creationId xmlns:a16="http://schemas.microsoft.com/office/drawing/2014/main" id="{58D51ACB-F45E-47A1-314B-6286EFB7CB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1237128" cy="9973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1E0E260-7762-BC24-B925-7F1044A951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27037" y="0"/>
            <a:ext cx="1564962" cy="1366837"/>
          </a:xfrm>
          <a:prstGeom prst="rect">
            <a:avLst/>
          </a:prstGeom>
        </p:spPr>
      </p:pic>
    </p:spTree>
    <p:extLst>
      <p:ext uri="{BB962C8B-B14F-4D97-AF65-F5344CB8AC3E}">
        <p14:creationId xmlns:p14="http://schemas.microsoft.com/office/powerpoint/2010/main" val="18390581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60AD1-EE19-5D43-F8AF-D690D9AE5278}"/>
              </a:ext>
            </a:extLst>
          </p:cNvPr>
          <p:cNvSpPr>
            <a:spLocks noGrp="1"/>
          </p:cNvSpPr>
          <p:nvPr>
            <p:ph type="title"/>
          </p:nvPr>
        </p:nvSpPr>
        <p:spPr>
          <a:xfrm>
            <a:off x="646111" y="452718"/>
            <a:ext cx="9404723" cy="972670"/>
          </a:xfrm>
        </p:spPr>
        <p:txBody>
          <a:bodyPr>
            <a:noAutofit/>
          </a:bodyPr>
          <a:lstStyle/>
          <a:p>
            <a:pPr marL="342900" lvl="0" indent="-342900">
              <a:lnSpc>
                <a:spcPct val="150000"/>
              </a:lnSpc>
              <a:spcAft>
                <a:spcPts val="800"/>
              </a:spcAft>
            </a:pPr>
            <a:r>
              <a:rPr lang="en-US" sz="36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Intermittent pneumatic compression</a:t>
            </a:r>
            <a:br>
              <a:rPr lang="en-IN"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endParaRPr lang="en-IN" sz="36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50E07B1-1AF7-246D-326C-84F32C703DB0}"/>
              </a:ext>
            </a:extLst>
          </p:cNvPr>
          <p:cNvSpPr>
            <a:spLocks noGrp="1"/>
          </p:cNvSpPr>
          <p:nvPr>
            <p:ph idx="1"/>
          </p:nvPr>
        </p:nvSpPr>
        <p:spPr>
          <a:xfrm>
            <a:off x="838200" y="1331259"/>
            <a:ext cx="10515600" cy="4845704"/>
          </a:xfrm>
        </p:spPr>
        <p:txBody>
          <a:bodyPr/>
          <a:lstStyle/>
          <a:p>
            <a:pPr algn="just">
              <a:lnSpc>
                <a:spcPct val="150000"/>
              </a:lnSpc>
              <a:spcAft>
                <a:spcPts val="80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Inflatable sleeves attach through a air pump</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Inflate every 20-60 seconds then deflate, starting at ankle and  goes upward </a:t>
            </a:r>
          </a:p>
          <a:p>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act as leg massage</a:t>
            </a:r>
          </a:p>
          <a:p>
            <a:r>
              <a:rPr lang="en-US" sz="2000" kern="100" dirty="0">
                <a:latin typeface="Times New Roman" panose="02020603050405020304" pitchFamily="18" charset="0"/>
                <a:ea typeface="Calibri" panose="020F0502020204030204" pitchFamily="34" charset="0"/>
                <a:cs typeface="Times New Roman" panose="02020603050405020304" pitchFamily="18" charset="0"/>
              </a:rPr>
              <a:t>More effective than GCS</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IN" dirty="0"/>
          </a:p>
        </p:txBody>
      </p:sp>
      <p:pic>
        <p:nvPicPr>
          <p:cNvPr id="4" name="Picture 3">
            <a:extLst>
              <a:ext uri="{FF2B5EF4-FFF2-40B4-BE49-F238E27FC236}">
                <a16:creationId xmlns:a16="http://schemas.microsoft.com/office/drawing/2014/main" id="{FE349E22-D767-CE02-E5E3-CE19417D57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82612" y="3281082"/>
            <a:ext cx="7626164" cy="2783542"/>
          </a:xfrm>
          <a:prstGeom prst="rect">
            <a:avLst/>
          </a:prstGeom>
          <a:noFill/>
          <a:ln>
            <a:noFill/>
          </a:ln>
        </p:spPr>
      </p:pic>
      <p:pic>
        <p:nvPicPr>
          <p:cNvPr id="5" name="Picture 4" descr="kgmu.org">
            <a:extLst>
              <a:ext uri="{FF2B5EF4-FFF2-40B4-BE49-F238E27FC236}">
                <a16:creationId xmlns:a16="http://schemas.microsoft.com/office/drawing/2014/main" id="{9F09B9D6-A4E0-A725-AD80-46DB07392E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398493" cy="11274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D399CD9-E390-9564-A73E-8D0BFD9B8E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1313" y="0"/>
            <a:ext cx="1690686" cy="1476644"/>
          </a:xfrm>
          <a:prstGeom prst="rect">
            <a:avLst/>
          </a:prstGeom>
        </p:spPr>
      </p:pic>
    </p:spTree>
    <p:extLst>
      <p:ext uri="{BB962C8B-B14F-4D97-AF65-F5344CB8AC3E}">
        <p14:creationId xmlns:p14="http://schemas.microsoft.com/office/powerpoint/2010/main" val="3161769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D51AC-CF3B-F280-7B5D-73FFDC441EFF}"/>
              </a:ext>
            </a:extLst>
          </p:cNvPr>
          <p:cNvSpPr>
            <a:spLocks noGrp="1"/>
          </p:cNvSpPr>
          <p:nvPr>
            <p:ph type="title"/>
          </p:nvPr>
        </p:nvSpPr>
        <p:spPr>
          <a:xfrm>
            <a:off x="981074" y="163420"/>
            <a:ext cx="10515600" cy="706438"/>
          </a:xfrm>
        </p:spPr>
        <p:txBody>
          <a:bodyPr/>
          <a:lstStyle/>
          <a:p>
            <a:r>
              <a:rPr lang="en-IN" sz="4000" dirty="0">
                <a:solidFill>
                  <a:srgbClr val="FF0000"/>
                </a:solidFill>
                <a:latin typeface="Times New Roman" panose="02020603050405020304" pitchFamily="18" charset="0"/>
                <a:cs typeface="Times New Roman" panose="02020603050405020304" pitchFamily="18" charset="0"/>
              </a:rPr>
              <a:t>       Interaction of pain anxiety and delirium</a:t>
            </a:r>
          </a:p>
        </p:txBody>
      </p:sp>
      <p:pic>
        <p:nvPicPr>
          <p:cNvPr id="5" name="Content Placeholder 4">
            <a:extLst>
              <a:ext uri="{FF2B5EF4-FFF2-40B4-BE49-F238E27FC236}">
                <a16:creationId xmlns:a16="http://schemas.microsoft.com/office/drawing/2014/main" id="{66CEAF33-E911-0363-EA9A-70AC0BD3C060}"/>
              </a:ext>
            </a:extLst>
          </p:cNvPr>
          <p:cNvPicPr>
            <a:picLocks noGrp="1" noChangeAspect="1"/>
          </p:cNvPicPr>
          <p:nvPr>
            <p:ph idx="1"/>
          </p:nvPr>
        </p:nvPicPr>
        <p:blipFill>
          <a:blip r:embed="rId2"/>
          <a:stretch>
            <a:fillRect/>
          </a:stretch>
        </p:blipFill>
        <p:spPr>
          <a:xfrm>
            <a:off x="1385047" y="1169893"/>
            <a:ext cx="9211235" cy="5363321"/>
          </a:xfrm>
        </p:spPr>
      </p:pic>
      <p:pic>
        <p:nvPicPr>
          <p:cNvPr id="3" name="Picture 2" descr="kgmu.org">
            <a:extLst>
              <a:ext uri="{FF2B5EF4-FFF2-40B4-BE49-F238E27FC236}">
                <a16:creationId xmlns:a16="http://schemas.microsoft.com/office/drawing/2014/main" id="{3F29E1C2-3B98-E6FB-F84D-7399280C0D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1595717" cy="12864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0EF1EC2-AF81-384E-CC3F-C6AA6F0E12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96282" y="0"/>
            <a:ext cx="1595717" cy="1393699"/>
          </a:xfrm>
          <a:prstGeom prst="rect">
            <a:avLst/>
          </a:prstGeom>
        </p:spPr>
      </p:pic>
    </p:spTree>
    <p:extLst>
      <p:ext uri="{BB962C8B-B14F-4D97-AF65-F5344CB8AC3E}">
        <p14:creationId xmlns:p14="http://schemas.microsoft.com/office/powerpoint/2010/main" val="3834659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16310-2060-A925-A31E-444D554E7D93}"/>
              </a:ext>
            </a:extLst>
          </p:cNvPr>
          <p:cNvSpPr>
            <a:spLocks noGrp="1"/>
          </p:cNvSpPr>
          <p:nvPr>
            <p:ph type="title"/>
          </p:nvPr>
        </p:nvSpPr>
        <p:spPr>
          <a:xfrm>
            <a:off x="1855694" y="452718"/>
            <a:ext cx="8195140" cy="1400530"/>
          </a:xfrm>
        </p:spPr>
        <p:txBody>
          <a:bodyPr>
            <a:normAutofit fontScale="90000"/>
          </a:bodyPr>
          <a:lstStyle/>
          <a:p>
            <a:pPr marL="342900" lvl="0" indent="-342900">
              <a:lnSpc>
                <a:spcPct val="150000"/>
              </a:lnSpc>
              <a:spcAft>
                <a:spcPts val="800"/>
              </a:spcAft>
            </a:pPr>
            <a:r>
              <a:rPr lang="en-US" sz="4400" b="1" kern="100" dirty="0">
                <a:solidFill>
                  <a:srgbClr val="FF0000"/>
                </a:solidFill>
                <a:effectLst/>
                <a:latin typeface="Times New Roman" panose="02020603050405020304" pitchFamily="18" charset="0"/>
                <a:ea typeface="Calibri" panose="020F0502020204030204" pitchFamily="34" charset="0"/>
                <a:cs typeface="Mangal" panose="02040503050203030202" pitchFamily="18" charset="0"/>
              </a:rPr>
              <a:t>Pharmacological prophylaxis</a:t>
            </a:r>
            <a:br>
              <a:rPr lang="en-IN" sz="4000" dirty="0">
                <a:solidFill>
                  <a:srgbClr val="C45911"/>
                </a:solidFill>
                <a:effectLst/>
                <a:latin typeface="Calibri" panose="020F0502020204030204" pitchFamily="34" charset="0"/>
                <a:ea typeface="Calibri" panose="020F0502020204030204" pitchFamily="34" charset="0"/>
                <a:cs typeface="Mangal" panose="02040503050203030202" pitchFamily="18" charset="0"/>
              </a:rPr>
            </a:br>
            <a:endParaRPr lang="en-IN" dirty="0"/>
          </a:p>
        </p:txBody>
      </p:sp>
      <p:sp>
        <p:nvSpPr>
          <p:cNvPr id="3" name="Content Placeholder 2">
            <a:extLst>
              <a:ext uri="{FF2B5EF4-FFF2-40B4-BE49-F238E27FC236}">
                <a16:creationId xmlns:a16="http://schemas.microsoft.com/office/drawing/2014/main" id="{78AD4D98-8F3A-5F76-9EEF-9A74676630A6}"/>
              </a:ext>
            </a:extLst>
          </p:cNvPr>
          <p:cNvSpPr>
            <a:spLocks noGrp="1"/>
          </p:cNvSpPr>
          <p:nvPr>
            <p:ph idx="1"/>
          </p:nvPr>
        </p:nvSpPr>
        <p:spPr/>
        <p:txBody>
          <a:bodyPr>
            <a:normAutofit fontScale="77500" lnSpcReduction="20000"/>
          </a:bodyPr>
          <a:lstStyle/>
          <a:p>
            <a:pPr marL="342900" lvl="0" indent="-342900" algn="just">
              <a:lnSpc>
                <a:spcPct val="150000"/>
              </a:lnSpc>
              <a:spcAft>
                <a:spcPts val="800"/>
              </a:spcAft>
              <a:buFont typeface="Symbol" panose="05050102010706020507" pitchFamily="18" charset="2"/>
              <a:buChar char=""/>
            </a:pPr>
            <a:r>
              <a:rPr lang="en-US" sz="2800" kern="100" dirty="0">
                <a:effectLst/>
                <a:latin typeface="Times New Roman" panose="02020603050405020304" pitchFamily="18" charset="0"/>
                <a:ea typeface="Calibri" panose="020F0502020204030204" pitchFamily="34" charset="0"/>
                <a:cs typeface="Mangal" panose="02040503050203030202" pitchFamily="18" charset="0"/>
              </a:rPr>
              <a:t>It should be started as soon as possible if not contraindicated.</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800"/>
              </a:spcAft>
              <a:buFont typeface="Symbol" panose="05050102010706020507" pitchFamily="18" charset="2"/>
              <a:buChar char=""/>
            </a:pPr>
            <a:r>
              <a:rPr lang="en-US" kern="100" dirty="0">
                <a:latin typeface="Times New Roman" panose="02020603050405020304" pitchFamily="18" charset="0"/>
                <a:ea typeface="Calibri" panose="020F0502020204030204" pitchFamily="34" charset="0"/>
                <a:cs typeface="Mangal" panose="02040503050203030202" pitchFamily="18" charset="0"/>
              </a:rPr>
              <a:t>S</a:t>
            </a:r>
            <a:r>
              <a:rPr lang="en-US" sz="2800" kern="100" dirty="0">
                <a:effectLst/>
                <a:latin typeface="Times New Roman" panose="02020603050405020304" pitchFamily="18" charset="0"/>
                <a:ea typeface="Calibri" panose="020F0502020204030204" pitchFamily="34" charset="0"/>
                <a:cs typeface="Mangal" panose="02040503050203030202" pitchFamily="18" charset="0"/>
              </a:rPr>
              <a:t>tarted once risk of bleeding is excluded after 24-72 hours depending upon the surgery and hemostasis achieved.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800"/>
              </a:spcAft>
              <a:buFont typeface="Symbol" panose="05050102010706020507" pitchFamily="18" charset="2"/>
              <a:buChar char=""/>
            </a:pPr>
            <a:r>
              <a:rPr lang="en-US" sz="2800" kern="100" dirty="0">
                <a:effectLst/>
                <a:latin typeface="Times New Roman" panose="02020603050405020304" pitchFamily="18" charset="0"/>
                <a:ea typeface="Calibri" panose="020F0502020204030204" pitchFamily="34" charset="0"/>
                <a:cs typeface="Mangal" panose="02040503050203030202" pitchFamily="18" charset="0"/>
              </a:rPr>
              <a:t>Unfractionated or Low Molecular Weight Heparin (LMWH) should be avoided in patients with platelet counts less than 1,00,000/L or INR &gt;1.5.</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800"/>
              </a:spcAft>
              <a:buFont typeface="Symbol" panose="05050102010706020507" pitchFamily="18" charset="2"/>
              <a:buChar char=""/>
            </a:pPr>
            <a:r>
              <a:rPr lang="en-US" sz="2800" kern="100" dirty="0">
                <a:effectLst/>
                <a:latin typeface="Times New Roman" panose="02020603050405020304" pitchFamily="18" charset="0"/>
                <a:ea typeface="Calibri" panose="020F0502020204030204" pitchFamily="34" charset="0"/>
                <a:cs typeface="Mangal" panose="02040503050203030202" pitchFamily="18" charset="0"/>
              </a:rPr>
              <a:t>LMWH should be stopped 12 hours before removal of epidural catheter and can be restarted only after 2 hours after removing it.</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endParaRPr lang="en-IN" dirty="0"/>
          </a:p>
        </p:txBody>
      </p:sp>
      <p:pic>
        <p:nvPicPr>
          <p:cNvPr id="4" name="Picture 3" descr="kgmu.org">
            <a:extLst>
              <a:ext uri="{FF2B5EF4-FFF2-40B4-BE49-F238E27FC236}">
                <a16:creationId xmlns:a16="http://schemas.microsoft.com/office/drawing/2014/main" id="{ABE8712F-6C8C-0667-8489-1F077B7FE6D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617916" cy="13043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2FC477E-723A-4FFB-0464-388AA9C2F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1313" y="0"/>
            <a:ext cx="1690686" cy="1476644"/>
          </a:xfrm>
          <a:prstGeom prst="rect">
            <a:avLst/>
          </a:prstGeom>
        </p:spPr>
      </p:pic>
    </p:spTree>
    <p:extLst>
      <p:ext uri="{BB962C8B-B14F-4D97-AF65-F5344CB8AC3E}">
        <p14:creationId xmlns:p14="http://schemas.microsoft.com/office/powerpoint/2010/main" val="2932018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6EE45-01B7-AFE9-F0C7-52B4B2A423B6}"/>
              </a:ext>
            </a:extLst>
          </p:cNvPr>
          <p:cNvSpPr>
            <a:spLocks noGrp="1"/>
          </p:cNvSpPr>
          <p:nvPr>
            <p:ph type="title"/>
          </p:nvPr>
        </p:nvSpPr>
        <p:spPr>
          <a:xfrm>
            <a:off x="770730" y="357189"/>
            <a:ext cx="9574306" cy="1130954"/>
          </a:xfrm>
        </p:spPr>
        <p:txBody>
          <a:bodyPr>
            <a:normAutofit fontScale="90000"/>
          </a:bodyPr>
          <a:lstStyle/>
          <a:p>
            <a:pPr algn="ctr"/>
            <a:r>
              <a:rPr lang="en-IN" sz="3600" dirty="0">
                <a:solidFill>
                  <a:srgbClr val="FF0000"/>
                </a:solidFill>
                <a:latin typeface="Times New Roman" panose="02020603050405020304" pitchFamily="18" charset="0"/>
                <a:cs typeface="Times New Roman" panose="02020603050405020304" pitchFamily="18" charset="0"/>
              </a:rPr>
              <a:t>           </a:t>
            </a:r>
            <a:r>
              <a:rPr lang="en-IN" sz="4400" b="1" dirty="0">
                <a:solidFill>
                  <a:srgbClr val="FF0000"/>
                </a:solidFill>
                <a:latin typeface="Times New Roman" panose="02020603050405020304" pitchFamily="18" charset="0"/>
                <a:cs typeface="Times New Roman" panose="02020603050405020304" pitchFamily="18" charset="0"/>
              </a:rPr>
              <a:t>LMWH preferred to unfractionated heparin</a:t>
            </a:r>
            <a:endParaRPr lang="en-IN" sz="36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F1B7498-04AE-36FF-F8EE-6AB6A0FB1602}"/>
              </a:ext>
            </a:extLst>
          </p:cNvPr>
          <p:cNvSpPr>
            <a:spLocks noGrp="1"/>
          </p:cNvSpPr>
          <p:nvPr>
            <p:ph idx="1"/>
          </p:nvPr>
        </p:nvSpPr>
        <p:spPr/>
        <p:txBody>
          <a:bodyPr>
            <a:normAutofit lnSpcReduction="10000"/>
          </a:bodyPr>
          <a:lstStyle/>
          <a:p>
            <a:pPr marL="228600" algn="just">
              <a:lnSpc>
                <a:spcPct val="150000"/>
              </a:lnSpc>
              <a:spcAft>
                <a:spcPts val="800"/>
              </a:spcAft>
            </a:pPr>
            <a:r>
              <a:rPr lang="en-US" sz="2800" kern="100" dirty="0">
                <a:effectLst/>
                <a:latin typeface="Times New Roman" panose="02020603050405020304" pitchFamily="18" charset="0"/>
                <a:ea typeface="Calibri" panose="020F0502020204030204" pitchFamily="34" charset="0"/>
                <a:cs typeface="Mangal" panose="02040503050203030202" pitchFamily="18" charset="0"/>
              </a:rPr>
              <a:t>  Once daily dosing,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228600" algn="just">
              <a:lnSpc>
                <a:spcPct val="150000"/>
              </a:lnSpc>
              <a:spcAft>
                <a:spcPts val="800"/>
              </a:spcAft>
            </a:pPr>
            <a:r>
              <a:rPr lang="en-US" sz="2800" kern="100" dirty="0">
                <a:effectLst/>
                <a:latin typeface="Times New Roman" panose="02020603050405020304" pitchFamily="18" charset="0"/>
                <a:ea typeface="Calibri" panose="020F0502020204030204" pitchFamily="34" charset="0"/>
                <a:cs typeface="Mangal" panose="02040503050203030202" pitchFamily="18" charset="0"/>
              </a:rPr>
              <a:t>	Enhanced bioavailability,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228600" algn="just">
              <a:lnSpc>
                <a:spcPct val="150000"/>
              </a:lnSpc>
              <a:spcAft>
                <a:spcPts val="800"/>
              </a:spcAft>
            </a:pPr>
            <a:r>
              <a:rPr lang="en-US" sz="2800" kern="100" dirty="0">
                <a:effectLst/>
                <a:latin typeface="Times New Roman" panose="02020603050405020304" pitchFamily="18" charset="0"/>
                <a:ea typeface="Calibri" panose="020F0502020204030204" pitchFamily="34" charset="0"/>
                <a:cs typeface="Mangal" panose="02040503050203030202" pitchFamily="18" charset="0"/>
              </a:rPr>
              <a:t>	Minimal incidence of heparin-induced thrombocytopenia</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228600" algn="just">
              <a:lnSpc>
                <a:spcPct val="150000"/>
              </a:lnSpc>
              <a:spcAft>
                <a:spcPts val="800"/>
              </a:spcAft>
            </a:pPr>
            <a:r>
              <a:rPr lang="en-US" sz="2800" kern="100" dirty="0">
                <a:effectLst/>
                <a:latin typeface="Times New Roman" panose="02020603050405020304" pitchFamily="18" charset="0"/>
                <a:ea typeface="Calibri" panose="020F0502020204030204" pitchFamily="34" charset="0"/>
                <a:cs typeface="Mangal" panose="02040503050203030202" pitchFamily="18" charset="0"/>
              </a:rPr>
              <a:t>	Cost benefit</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228600" algn="just">
              <a:lnSpc>
                <a:spcPct val="150000"/>
              </a:lnSpc>
              <a:spcAft>
                <a:spcPts val="800"/>
              </a:spcAft>
            </a:pPr>
            <a:r>
              <a:rPr lang="en-US" sz="2800" kern="100" dirty="0">
                <a:effectLst/>
                <a:latin typeface="Times New Roman" panose="02020603050405020304" pitchFamily="18" charset="0"/>
                <a:ea typeface="Calibri" panose="020F0502020204030204" pitchFamily="34" charset="0"/>
                <a:cs typeface="Mangal" panose="02040503050203030202" pitchFamily="18" charset="0"/>
              </a:rPr>
              <a:t>	No requirement for laboratory monitoring.</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endParaRPr lang="en-IN" dirty="0"/>
          </a:p>
        </p:txBody>
      </p:sp>
      <p:pic>
        <p:nvPicPr>
          <p:cNvPr id="4" name="Picture 3" descr="kgmu.org">
            <a:extLst>
              <a:ext uri="{FF2B5EF4-FFF2-40B4-BE49-F238E27FC236}">
                <a16:creationId xmlns:a16="http://schemas.microsoft.com/office/drawing/2014/main" id="{858ABD8D-B0B0-A51A-0A7F-B3EBB7B845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617916" cy="13043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69F6F2B-7581-8EB4-C7A3-4B1B17E12F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1313" y="0"/>
            <a:ext cx="1690686" cy="1476644"/>
          </a:xfrm>
          <a:prstGeom prst="rect">
            <a:avLst/>
          </a:prstGeom>
        </p:spPr>
      </p:pic>
    </p:spTree>
    <p:extLst>
      <p:ext uri="{BB962C8B-B14F-4D97-AF65-F5344CB8AC3E}">
        <p14:creationId xmlns:p14="http://schemas.microsoft.com/office/powerpoint/2010/main" val="35899228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16FC6-B00F-C885-9CF7-10308DC8C3D4}"/>
              </a:ext>
            </a:extLst>
          </p:cNvPr>
          <p:cNvSpPr>
            <a:spLocks noGrp="1"/>
          </p:cNvSpPr>
          <p:nvPr>
            <p:ph type="title"/>
          </p:nvPr>
        </p:nvSpPr>
        <p:spPr>
          <a:xfrm>
            <a:off x="1461483" y="376604"/>
            <a:ext cx="8946541" cy="1476644"/>
          </a:xfrm>
        </p:spPr>
        <p:txBody>
          <a:bodyPr>
            <a:noAutofit/>
          </a:bodyPr>
          <a:lstStyle/>
          <a:p>
            <a:pPr marL="228600">
              <a:spcAft>
                <a:spcPts val="800"/>
              </a:spcAft>
            </a:pPr>
            <a:r>
              <a:rPr lang="en-US" sz="32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Recommended dose of anticoagulant as     prophylaxis</a:t>
            </a:r>
            <a:br>
              <a:rPr lang="en-IN"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endParaRPr lang="en-IN" sz="32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D839392-06D8-F4F8-A86D-A6D5EA492526}"/>
              </a:ext>
            </a:extLst>
          </p:cNvPr>
          <p:cNvSpPr>
            <a:spLocks noGrp="1"/>
          </p:cNvSpPr>
          <p:nvPr>
            <p:ph idx="1"/>
          </p:nvPr>
        </p:nvSpPr>
        <p:spPr/>
        <p:txBody>
          <a:bodyPr>
            <a:normAutofit/>
          </a:bodyPr>
          <a:lstStyle/>
          <a:p>
            <a:pPr algn="just">
              <a:lnSpc>
                <a:spcPct val="150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UFH- 5000 units SC 8-12 hourly</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Enoxaparin- 30 mg 12-24 hourly or 40 mg once a day SC</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Daltaparin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 5000-10000 units 12 hourly SC</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Fondaparinux – 5-10 mg daily SC</a:t>
            </a:r>
            <a:endParaRPr lang="en-IN" sz="2400" dirty="0">
              <a:latin typeface="Times New Roman" panose="02020603050405020304" pitchFamily="18" charset="0"/>
              <a:cs typeface="Times New Roman" panose="02020603050405020304" pitchFamily="18" charset="0"/>
            </a:endParaRPr>
          </a:p>
        </p:txBody>
      </p:sp>
      <p:pic>
        <p:nvPicPr>
          <p:cNvPr id="4" name="Picture 3" descr="kgmu.org">
            <a:extLst>
              <a:ext uri="{FF2B5EF4-FFF2-40B4-BE49-F238E27FC236}">
                <a16:creationId xmlns:a16="http://schemas.microsoft.com/office/drawing/2014/main" id="{152B08D4-EC95-1CC9-D5A8-398CBE97148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
            <a:ext cx="1470927" cy="11858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A7B4D7F-89D4-E2EE-AEFF-F5057AA123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1313" y="0"/>
            <a:ext cx="1690686" cy="1476644"/>
          </a:xfrm>
          <a:prstGeom prst="rect">
            <a:avLst/>
          </a:prstGeom>
        </p:spPr>
      </p:pic>
    </p:spTree>
    <p:extLst>
      <p:ext uri="{BB962C8B-B14F-4D97-AF65-F5344CB8AC3E}">
        <p14:creationId xmlns:p14="http://schemas.microsoft.com/office/powerpoint/2010/main" val="19450896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F7FAA-E2F4-7426-87C1-84C1475445FC}"/>
              </a:ext>
            </a:extLst>
          </p:cNvPr>
          <p:cNvSpPr>
            <a:spLocks noGrp="1"/>
          </p:cNvSpPr>
          <p:nvPr>
            <p:ph type="title"/>
          </p:nvPr>
        </p:nvSpPr>
        <p:spPr>
          <a:xfrm>
            <a:off x="838200" y="365126"/>
            <a:ext cx="10515600" cy="186204"/>
          </a:xfrm>
        </p:spPr>
        <p:txBody>
          <a:bodyPr>
            <a:normAutofit fontScale="90000"/>
          </a:bodyPr>
          <a:lstStyle/>
          <a:p>
            <a:endParaRPr lang="en-IN" dirty="0"/>
          </a:p>
        </p:txBody>
      </p:sp>
      <p:graphicFrame>
        <p:nvGraphicFramePr>
          <p:cNvPr id="4" name="Content Placeholder 3">
            <a:extLst>
              <a:ext uri="{FF2B5EF4-FFF2-40B4-BE49-F238E27FC236}">
                <a16:creationId xmlns:a16="http://schemas.microsoft.com/office/drawing/2014/main" id="{D69CEE5D-B180-99D8-1E1F-B1E8E865684E}"/>
              </a:ext>
            </a:extLst>
          </p:cNvPr>
          <p:cNvGraphicFramePr>
            <a:graphicFrameLocks noGrp="1"/>
          </p:cNvGraphicFramePr>
          <p:nvPr>
            <p:ph idx="1"/>
            <p:extLst>
              <p:ext uri="{D42A27DB-BD31-4B8C-83A1-F6EECF244321}">
                <p14:modId xmlns:p14="http://schemas.microsoft.com/office/powerpoint/2010/main" val="3149262736"/>
              </p:ext>
            </p:extLst>
          </p:nvPr>
        </p:nvGraphicFramePr>
        <p:xfrm>
          <a:off x="726141" y="551330"/>
          <a:ext cx="10627659" cy="56256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kgmu.org">
            <a:extLst>
              <a:ext uri="{FF2B5EF4-FFF2-40B4-BE49-F238E27FC236}">
                <a16:creationId xmlns:a16="http://schemas.microsoft.com/office/drawing/2014/main" id="{84B3800B-7FFE-1ED6-D9BB-4251CF51DB3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 y="0"/>
            <a:ext cx="1734670" cy="13984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D1792FC-7DFB-1854-9085-93D424FCEBC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01313" y="0"/>
            <a:ext cx="1690686" cy="1476644"/>
          </a:xfrm>
          <a:prstGeom prst="rect">
            <a:avLst/>
          </a:prstGeom>
        </p:spPr>
      </p:pic>
    </p:spTree>
    <p:extLst>
      <p:ext uri="{BB962C8B-B14F-4D97-AF65-F5344CB8AC3E}">
        <p14:creationId xmlns:p14="http://schemas.microsoft.com/office/powerpoint/2010/main" val="16335156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0038E-9ECA-2951-B9D0-B07DF14A4A48}"/>
              </a:ext>
            </a:extLst>
          </p:cNvPr>
          <p:cNvSpPr>
            <a:spLocks noGrp="1"/>
          </p:cNvSpPr>
          <p:nvPr>
            <p:ph type="title"/>
          </p:nvPr>
        </p:nvSpPr>
        <p:spPr/>
        <p:txBody>
          <a:bodyPr>
            <a:normAutofit/>
          </a:bodyPr>
          <a:lstStyle/>
          <a:p>
            <a:r>
              <a:rPr lang="en-IN" sz="4000" b="1" dirty="0">
                <a:solidFill>
                  <a:srgbClr val="FF0000"/>
                </a:solidFill>
                <a:latin typeface="Times New Roman" panose="02020603050405020304" pitchFamily="18" charset="0"/>
                <a:cs typeface="Times New Roman" panose="02020603050405020304" pitchFamily="18" charset="0"/>
              </a:rPr>
              <a:t>                  </a:t>
            </a:r>
            <a:r>
              <a:rPr lang="en-IN" sz="4000" b="1" dirty="0" err="1">
                <a:solidFill>
                  <a:srgbClr val="FF0000"/>
                </a:solidFill>
                <a:latin typeface="Times New Roman" panose="02020603050405020304" pitchFamily="18" charset="0"/>
                <a:cs typeface="Times New Roman" panose="02020603050405020304" pitchFamily="18" charset="0"/>
              </a:rPr>
              <a:t>Glycemic</a:t>
            </a:r>
            <a:r>
              <a:rPr lang="en-IN" sz="4000" b="1" dirty="0">
                <a:solidFill>
                  <a:srgbClr val="FF0000"/>
                </a:solidFill>
                <a:latin typeface="Times New Roman" panose="02020603050405020304" pitchFamily="18" charset="0"/>
                <a:cs typeface="Times New Roman" panose="02020603050405020304" pitchFamily="18" charset="0"/>
              </a:rPr>
              <a:t> control in ICU</a:t>
            </a:r>
          </a:p>
        </p:txBody>
      </p:sp>
      <p:sp>
        <p:nvSpPr>
          <p:cNvPr id="3" name="Content Placeholder 2">
            <a:extLst>
              <a:ext uri="{FF2B5EF4-FFF2-40B4-BE49-F238E27FC236}">
                <a16:creationId xmlns:a16="http://schemas.microsoft.com/office/drawing/2014/main" id="{81933B17-A635-9705-8311-2A43BFF4A9EA}"/>
              </a:ext>
            </a:extLst>
          </p:cNvPr>
          <p:cNvSpPr>
            <a:spLocks noGrp="1"/>
          </p:cNvSpPr>
          <p:nvPr>
            <p:ph idx="1"/>
          </p:nvPr>
        </p:nvSpPr>
        <p:spPr/>
        <p:txBody>
          <a:bodyPr/>
          <a:lstStyle/>
          <a:p>
            <a:r>
              <a:rPr lang="en-IN" sz="2800" dirty="0" err="1">
                <a:latin typeface="Times New Roman" panose="02020603050405020304" pitchFamily="18" charset="0"/>
                <a:cs typeface="Times New Roman" panose="02020603050405020304" pitchFamily="18" charset="0"/>
              </a:rPr>
              <a:t>Hyperglycemia</a:t>
            </a:r>
            <a:r>
              <a:rPr lang="en-IN" sz="2800" dirty="0">
                <a:latin typeface="Times New Roman" panose="02020603050405020304" pitchFamily="18" charset="0"/>
                <a:cs typeface="Times New Roman" panose="02020603050405020304" pitchFamily="18" charset="0"/>
              </a:rPr>
              <a:t> is strongly associated with increased mortality as well as organ system dysfunction among critically ill patients</a:t>
            </a:r>
          </a:p>
          <a:p>
            <a:r>
              <a:rPr lang="en-IN" sz="2800" b="1" dirty="0">
                <a:latin typeface="Times New Roman" panose="02020603050405020304" pitchFamily="18" charset="0"/>
                <a:cs typeface="Times New Roman" panose="02020603050405020304" pitchFamily="18" charset="0"/>
              </a:rPr>
              <a:t>Goal: </a:t>
            </a:r>
            <a:r>
              <a:rPr lang="en-IN" sz="2800" dirty="0">
                <a:latin typeface="Times New Roman" panose="02020603050405020304" pitchFamily="18" charset="0"/>
                <a:cs typeface="Times New Roman" panose="02020603050405020304" pitchFamily="18" charset="0"/>
              </a:rPr>
              <a:t>Maintain the glucose level 140-180 mg/dl.</a:t>
            </a:r>
          </a:p>
          <a:p>
            <a:r>
              <a:rPr lang="en-IN" sz="2800" dirty="0">
                <a:latin typeface="Times New Roman" panose="02020603050405020304" pitchFamily="18" charset="0"/>
                <a:cs typeface="Times New Roman" panose="02020603050405020304" pitchFamily="18" charset="0"/>
              </a:rPr>
              <a:t>But hypoglycaemia and intensive glycaemic control were associated with adverse outcomes</a:t>
            </a:r>
          </a:p>
          <a:p>
            <a:endParaRPr lang="en-IN" b="1" dirty="0">
              <a:latin typeface="Times New Roman" panose="02020603050405020304" pitchFamily="18" charset="0"/>
              <a:cs typeface="Times New Roman" panose="02020603050405020304" pitchFamily="18" charset="0"/>
            </a:endParaRPr>
          </a:p>
        </p:txBody>
      </p:sp>
      <p:pic>
        <p:nvPicPr>
          <p:cNvPr id="4" name="Picture 3" descr="kgmu.org">
            <a:extLst>
              <a:ext uri="{FF2B5EF4-FFF2-40B4-BE49-F238E27FC236}">
                <a16:creationId xmlns:a16="http://schemas.microsoft.com/office/drawing/2014/main" id="{7C0518C5-ED69-CEC9-500E-E1147A2B0E8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617916" cy="13043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B183B14-FEC8-7F06-D9A5-FAD36C8E56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1313" y="0"/>
            <a:ext cx="1690686" cy="1476644"/>
          </a:xfrm>
          <a:prstGeom prst="rect">
            <a:avLst/>
          </a:prstGeom>
        </p:spPr>
      </p:pic>
    </p:spTree>
    <p:extLst>
      <p:ext uri="{BB962C8B-B14F-4D97-AF65-F5344CB8AC3E}">
        <p14:creationId xmlns:p14="http://schemas.microsoft.com/office/powerpoint/2010/main" val="10153675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79D1C-83C5-1C02-493F-AB629C69F6CD}"/>
              </a:ext>
            </a:extLst>
          </p:cNvPr>
          <p:cNvSpPr>
            <a:spLocks noGrp="1"/>
          </p:cNvSpPr>
          <p:nvPr>
            <p:ph type="title"/>
          </p:nvPr>
        </p:nvSpPr>
        <p:spPr>
          <a:xfrm>
            <a:off x="838200" y="1"/>
            <a:ext cx="10515600" cy="1048870"/>
          </a:xfrm>
        </p:spPr>
        <p:txBody>
          <a:bodyPr>
            <a:normAutofit fontScale="90000"/>
          </a:bodyPr>
          <a:lstStyle/>
          <a:p>
            <a:r>
              <a:rPr kumimoji="0" lang="en-I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br>
              <a:rPr kumimoji="0" lang="en-I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I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Why </a:t>
            </a:r>
            <a:r>
              <a:rPr kumimoji="0" lang="en-I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hperglycemia</a:t>
            </a:r>
            <a:r>
              <a:rPr kumimoji="0" lang="en-I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in critically ill patients</a:t>
            </a:r>
            <a:endParaRPr lang="en-IN" sz="40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F286121-8C72-CDCC-B6C8-AA3EE74D396F}"/>
              </a:ext>
            </a:extLst>
          </p:cNvPr>
          <p:cNvSpPr>
            <a:spLocks noGrp="1"/>
          </p:cNvSpPr>
          <p:nvPr>
            <p:ph idx="1"/>
          </p:nvPr>
        </p:nvSpPr>
        <p:spPr>
          <a:xfrm>
            <a:off x="838200" y="1358153"/>
            <a:ext cx="10515600" cy="4818810"/>
          </a:xfrm>
        </p:spPr>
        <p:txBody>
          <a:bodyPr/>
          <a:lstStyle/>
          <a:p>
            <a:pPr marL="0" indent="0">
              <a:buNone/>
            </a:pPr>
            <a:endParaRPr lang="en-IN" b="1" dirty="0"/>
          </a:p>
          <a:p>
            <a:r>
              <a:rPr lang="en-IN" sz="2800" dirty="0">
                <a:latin typeface="Times New Roman" panose="02020603050405020304" pitchFamily="18" charset="0"/>
                <a:cs typeface="Times New Roman" panose="02020603050405020304" pitchFamily="18" charset="0"/>
              </a:rPr>
              <a:t>Increased counter regulatory hormones (glucagon ,cortisol)</a:t>
            </a:r>
          </a:p>
          <a:p>
            <a:r>
              <a:rPr lang="en-IN" sz="2800" dirty="0">
                <a:latin typeface="Times New Roman" panose="02020603050405020304" pitchFamily="18" charset="0"/>
                <a:cs typeface="Times New Roman" panose="02020603050405020304" pitchFamily="18" charset="0"/>
              </a:rPr>
              <a:t>Insulin resistance</a:t>
            </a:r>
          </a:p>
          <a:p>
            <a:r>
              <a:rPr lang="en-IN" sz="2800" dirty="0">
                <a:latin typeface="Times New Roman" panose="02020603050405020304" pitchFamily="18" charset="0"/>
                <a:cs typeface="Times New Roman" panose="02020603050405020304" pitchFamily="18" charset="0"/>
              </a:rPr>
              <a:t>Decrease insulin stimulated uptake of glucose in tissue</a:t>
            </a:r>
          </a:p>
          <a:p>
            <a:r>
              <a:rPr lang="en-IN" sz="2800" dirty="0">
                <a:latin typeface="Times New Roman" panose="02020603050405020304" pitchFamily="18" charset="0"/>
                <a:cs typeface="Times New Roman" panose="02020603050405020304" pitchFamily="18" charset="0"/>
              </a:rPr>
              <a:t>Glucocorticoid therapy</a:t>
            </a:r>
          </a:p>
          <a:p>
            <a:r>
              <a:rPr lang="en-IN" sz="2800" dirty="0">
                <a:latin typeface="Times New Roman" panose="02020603050405020304" pitchFamily="18" charset="0"/>
                <a:cs typeface="Times New Roman" panose="02020603050405020304" pitchFamily="18" charset="0"/>
              </a:rPr>
              <a:t>Dextrose containing solution and TPN</a:t>
            </a:r>
          </a:p>
          <a:p>
            <a:endParaRPr lang="en-IN" dirty="0"/>
          </a:p>
        </p:txBody>
      </p:sp>
      <p:pic>
        <p:nvPicPr>
          <p:cNvPr id="4" name="Picture 3" descr="kgmu.org">
            <a:extLst>
              <a:ext uri="{FF2B5EF4-FFF2-40B4-BE49-F238E27FC236}">
                <a16:creationId xmlns:a16="http://schemas.microsoft.com/office/drawing/2014/main" id="{43D40683-FF1F-DFE6-5F25-ADFE97F6C1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17761"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A370934-21F4-7625-80E2-59C259EFA0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1313" y="0"/>
            <a:ext cx="1690686" cy="1476644"/>
          </a:xfrm>
          <a:prstGeom prst="rect">
            <a:avLst/>
          </a:prstGeom>
        </p:spPr>
      </p:pic>
    </p:spTree>
    <p:extLst>
      <p:ext uri="{BB962C8B-B14F-4D97-AF65-F5344CB8AC3E}">
        <p14:creationId xmlns:p14="http://schemas.microsoft.com/office/powerpoint/2010/main" val="37631580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FBD09-C81D-2328-C9B6-71845DF57ECB}"/>
              </a:ext>
            </a:extLst>
          </p:cNvPr>
          <p:cNvSpPr>
            <a:spLocks noGrp="1"/>
          </p:cNvSpPr>
          <p:nvPr>
            <p:ph type="title"/>
          </p:nvPr>
        </p:nvSpPr>
        <p:spPr>
          <a:xfrm>
            <a:off x="838200" y="365125"/>
            <a:ext cx="10515600" cy="629957"/>
          </a:xfrm>
        </p:spPr>
        <p:txBody>
          <a:bodyPr>
            <a:noAutofit/>
          </a:bodyPr>
          <a:lstStyle/>
          <a:p>
            <a:r>
              <a:rPr lang="en-IN" sz="3600" dirty="0">
                <a:solidFill>
                  <a:srgbClr val="FF0000"/>
                </a:solidFill>
                <a:latin typeface="Times New Roman" panose="02020603050405020304" pitchFamily="18" charset="0"/>
                <a:cs typeface="Times New Roman" panose="02020603050405020304" pitchFamily="18" charset="0"/>
              </a:rPr>
              <a:t>                </a:t>
            </a:r>
            <a:r>
              <a:rPr lang="en-IN" sz="3200" b="1" dirty="0">
                <a:solidFill>
                  <a:srgbClr val="FF0000"/>
                </a:solidFill>
                <a:latin typeface="Times New Roman" panose="02020603050405020304" pitchFamily="18" charset="0"/>
                <a:cs typeface="Times New Roman" panose="02020603050405020304" pitchFamily="18" charset="0"/>
              </a:rPr>
              <a:t>Monitoring in ICU </a:t>
            </a:r>
            <a:endParaRPr lang="en-IN" sz="36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F348264-1FFF-47FB-88DF-2D7ECD337DC1}"/>
              </a:ext>
            </a:extLst>
          </p:cNvPr>
          <p:cNvSpPr>
            <a:spLocks noGrp="1"/>
          </p:cNvSpPr>
          <p:nvPr>
            <p:ph idx="1"/>
          </p:nvPr>
        </p:nvSpPr>
        <p:spPr>
          <a:xfrm>
            <a:off x="838200" y="995082"/>
            <a:ext cx="10515600" cy="5181881"/>
          </a:xfrm>
        </p:spPr>
        <p:txBody>
          <a:bodyPr>
            <a:normAutofit/>
          </a:bodyPr>
          <a:lstStyle/>
          <a:p>
            <a:r>
              <a:rPr lang="en-IN" sz="2400" dirty="0">
                <a:latin typeface="Times New Roman" panose="02020603050405020304" pitchFamily="18" charset="0"/>
                <a:cs typeface="Times New Roman" panose="02020603050405020304" pitchFamily="18" charset="0"/>
              </a:rPr>
              <a:t>Blood testing by finger testing</a:t>
            </a:r>
          </a:p>
        </p:txBody>
      </p:sp>
      <p:graphicFrame>
        <p:nvGraphicFramePr>
          <p:cNvPr id="5" name="Table 4">
            <a:extLst>
              <a:ext uri="{FF2B5EF4-FFF2-40B4-BE49-F238E27FC236}">
                <a16:creationId xmlns:a16="http://schemas.microsoft.com/office/drawing/2014/main" id="{96F6D67D-DDAF-F6D7-A3E1-0868260E898A}"/>
              </a:ext>
            </a:extLst>
          </p:cNvPr>
          <p:cNvGraphicFramePr>
            <a:graphicFrameLocks noGrp="1"/>
          </p:cNvGraphicFramePr>
          <p:nvPr>
            <p:extLst>
              <p:ext uri="{D42A27DB-BD31-4B8C-83A1-F6EECF244321}">
                <p14:modId xmlns:p14="http://schemas.microsoft.com/office/powerpoint/2010/main" val="2334910148"/>
              </p:ext>
            </p:extLst>
          </p:nvPr>
        </p:nvGraphicFramePr>
        <p:xfrm>
          <a:off x="1332753" y="1882587"/>
          <a:ext cx="8860118" cy="3872752"/>
        </p:xfrm>
        <a:graphic>
          <a:graphicData uri="http://schemas.openxmlformats.org/drawingml/2006/table">
            <a:tbl>
              <a:tblPr firstRow="1" bandRow="1">
                <a:tableStyleId>{5C22544A-7EE6-4342-B048-85BDC9FD1C3A}</a:tableStyleId>
              </a:tblPr>
              <a:tblGrid>
                <a:gridCol w="3414059">
                  <a:extLst>
                    <a:ext uri="{9D8B030D-6E8A-4147-A177-3AD203B41FA5}">
                      <a16:colId xmlns:a16="http://schemas.microsoft.com/office/drawing/2014/main" val="3474799341"/>
                    </a:ext>
                  </a:extLst>
                </a:gridCol>
                <a:gridCol w="5446059">
                  <a:extLst>
                    <a:ext uri="{9D8B030D-6E8A-4147-A177-3AD203B41FA5}">
                      <a16:colId xmlns:a16="http://schemas.microsoft.com/office/drawing/2014/main" val="2061137125"/>
                    </a:ext>
                  </a:extLst>
                </a:gridCol>
              </a:tblGrid>
              <a:tr h="968188">
                <a:tc>
                  <a:txBody>
                    <a:bodyPr/>
                    <a:lstStyle/>
                    <a:p>
                      <a:r>
                        <a:rPr lang="en-IN" dirty="0"/>
                        <a:t>Diet </a:t>
                      </a:r>
                    </a:p>
                  </a:txBody>
                  <a:tcPr/>
                </a:tc>
                <a:tc>
                  <a:txBody>
                    <a:bodyPr/>
                    <a:lstStyle/>
                    <a:p>
                      <a:r>
                        <a:rPr lang="en-IN" dirty="0"/>
                        <a:t>Frequency of monitoring</a:t>
                      </a:r>
                    </a:p>
                  </a:txBody>
                  <a:tcPr/>
                </a:tc>
                <a:extLst>
                  <a:ext uri="{0D108BD9-81ED-4DB2-BD59-A6C34878D82A}">
                    <a16:rowId xmlns:a16="http://schemas.microsoft.com/office/drawing/2014/main" val="2902133121"/>
                  </a:ext>
                </a:extLst>
              </a:tr>
              <a:tr h="968188">
                <a:tc>
                  <a:txBody>
                    <a:bodyPr/>
                    <a:lstStyle/>
                    <a:p>
                      <a:r>
                        <a:rPr lang="en-IN" dirty="0"/>
                        <a:t>NPO</a:t>
                      </a:r>
                    </a:p>
                  </a:txBody>
                  <a:tcPr/>
                </a:tc>
                <a:tc>
                  <a:txBody>
                    <a:bodyPr/>
                    <a:lstStyle/>
                    <a:p>
                      <a:r>
                        <a:rPr lang="en-IN" dirty="0"/>
                        <a:t>8 hourly</a:t>
                      </a:r>
                    </a:p>
                  </a:txBody>
                  <a:tcPr/>
                </a:tc>
                <a:extLst>
                  <a:ext uri="{0D108BD9-81ED-4DB2-BD59-A6C34878D82A}">
                    <a16:rowId xmlns:a16="http://schemas.microsoft.com/office/drawing/2014/main" val="2348864249"/>
                  </a:ext>
                </a:extLst>
              </a:tr>
              <a:tr h="968188">
                <a:tc>
                  <a:txBody>
                    <a:bodyPr/>
                    <a:lstStyle/>
                    <a:p>
                      <a:r>
                        <a:rPr lang="en-IN" dirty="0"/>
                        <a:t>PO </a:t>
                      </a:r>
                    </a:p>
                  </a:txBody>
                  <a:tcPr/>
                </a:tc>
                <a:tc>
                  <a:txBody>
                    <a:bodyPr/>
                    <a:lstStyle/>
                    <a:p>
                      <a:r>
                        <a:rPr lang="en-IN" dirty="0"/>
                        <a:t>1 hour before feed and 6 hourly</a:t>
                      </a:r>
                    </a:p>
                  </a:txBody>
                  <a:tcPr/>
                </a:tc>
                <a:extLst>
                  <a:ext uri="{0D108BD9-81ED-4DB2-BD59-A6C34878D82A}">
                    <a16:rowId xmlns:a16="http://schemas.microsoft.com/office/drawing/2014/main" val="1249933572"/>
                  </a:ext>
                </a:extLst>
              </a:tr>
              <a:tr h="968188">
                <a:tc>
                  <a:txBody>
                    <a:bodyPr/>
                    <a:lstStyle/>
                    <a:p>
                      <a:r>
                        <a:rPr lang="en-IN" dirty="0"/>
                        <a:t>TPN</a:t>
                      </a:r>
                    </a:p>
                  </a:txBody>
                  <a:tcPr/>
                </a:tc>
                <a:tc>
                  <a:txBody>
                    <a:bodyPr/>
                    <a:lstStyle/>
                    <a:p>
                      <a:r>
                        <a:rPr lang="en-IN" dirty="0"/>
                        <a:t>6 hourly . 6 Am, noon, 6PM,midnight</a:t>
                      </a:r>
                    </a:p>
                  </a:txBody>
                  <a:tcPr/>
                </a:tc>
                <a:extLst>
                  <a:ext uri="{0D108BD9-81ED-4DB2-BD59-A6C34878D82A}">
                    <a16:rowId xmlns:a16="http://schemas.microsoft.com/office/drawing/2014/main" val="3278623419"/>
                  </a:ext>
                </a:extLst>
              </a:tr>
            </a:tbl>
          </a:graphicData>
        </a:graphic>
      </p:graphicFrame>
      <p:pic>
        <p:nvPicPr>
          <p:cNvPr id="4" name="Picture 3" descr="kgmu.org">
            <a:extLst>
              <a:ext uri="{FF2B5EF4-FFF2-40B4-BE49-F238E27FC236}">
                <a16:creationId xmlns:a16="http://schemas.microsoft.com/office/drawing/2014/main" id="{9E3390A5-54F4-C7C0-EDA3-E85560E143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
            <a:ext cx="1332752" cy="10744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3C0936B-90A2-5AF3-ECF9-34987E48AF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1313" y="0"/>
            <a:ext cx="1690686" cy="1476644"/>
          </a:xfrm>
          <a:prstGeom prst="rect">
            <a:avLst/>
          </a:prstGeom>
        </p:spPr>
      </p:pic>
    </p:spTree>
    <p:extLst>
      <p:ext uri="{BB962C8B-B14F-4D97-AF65-F5344CB8AC3E}">
        <p14:creationId xmlns:p14="http://schemas.microsoft.com/office/powerpoint/2010/main" val="11426327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08EA9-06B4-528E-C6B0-68305C17A29B}"/>
              </a:ext>
            </a:extLst>
          </p:cNvPr>
          <p:cNvSpPr>
            <a:spLocks noGrp="1"/>
          </p:cNvSpPr>
          <p:nvPr>
            <p:ph type="title"/>
          </p:nvPr>
        </p:nvSpPr>
        <p:spPr>
          <a:xfrm>
            <a:off x="838200" y="365126"/>
            <a:ext cx="10515600" cy="845110"/>
          </a:xfrm>
        </p:spPr>
        <p:txBody>
          <a:bodyPr>
            <a:normAutofit/>
          </a:bodyPr>
          <a:lstStyle/>
          <a:p>
            <a:r>
              <a:rPr lang="en-IN" sz="3600" dirty="0">
                <a:solidFill>
                  <a:srgbClr val="FF0000"/>
                </a:solidFill>
                <a:latin typeface="Times New Roman" panose="02020603050405020304" pitchFamily="18" charset="0"/>
                <a:cs typeface="Times New Roman" panose="02020603050405020304" pitchFamily="18" charset="0"/>
              </a:rPr>
              <a:t>                </a:t>
            </a:r>
            <a:r>
              <a:rPr lang="en-IN" sz="4000" b="1" dirty="0">
                <a:solidFill>
                  <a:srgbClr val="FF0000"/>
                </a:solidFill>
                <a:latin typeface="Times New Roman" panose="02020603050405020304" pitchFamily="18" charset="0"/>
                <a:cs typeface="Times New Roman" panose="02020603050405020304" pitchFamily="18" charset="0"/>
              </a:rPr>
              <a:t>Treatment of </a:t>
            </a:r>
            <a:r>
              <a:rPr lang="en-IN" sz="4000" b="1" dirty="0" err="1">
                <a:solidFill>
                  <a:srgbClr val="FF0000"/>
                </a:solidFill>
                <a:latin typeface="Times New Roman" panose="02020603050405020304" pitchFamily="18" charset="0"/>
                <a:cs typeface="Times New Roman" panose="02020603050405020304" pitchFamily="18" charset="0"/>
              </a:rPr>
              <a:t>hyperglycemia</a:t>
            </a:r>
            <a:endParaRPr lang="en-IN" sz="36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9BA65DAD-03FD-1849-CA19-72FFF808787B}"/>
              </a:ext>
            </a:extLst>
          </p:cNvPr>
          <p:cNvGraphicFramePr>
            <a:graphicFrameLocks noGrp="1"/>
          </p:cNvGraphicFramePr>
          <p:nvPr>
            <p:ph idx="1"/>
            <p:extLst>
              <p:ext uri="{D42A27DB-BD31-4B8C-83A1-F6EECF244321}">
                <p14:modId xmlns:p14="http://schemas.microsoft.com/office/powerpoint/2010/main" val="46872672"/>
              </p:ext>
            </p:extLst>
          </p:nvPr>
        </p:nvGraphicFramePr>
        <p:xfrm>
          <a:off x="618565" y="1344707"/>
          <a:ext cx="10735235" cy="4138816"/>
        </p:xfrm>
        <a:graphic>
          <a:graphicData uri="http://schemas.openxmlformats.org/drawingml/2006/table">
            <a:tbl>
              <a:tblPr firstRow="1" bandRow="1">
                <a:tableStyleId>{5C22544A-7EE6-4342-B048-85BDC9FD1C3A}</a:tableStyleId>
              </a:tblPr>
              <a:tblGrid>
                <a:gridCol w="3578411">
                  <a:extLst>
                    <a:ext uri="{9D8B030D-6E8A-4147-A177-3AD203B41FA5}">
                      <a16:colId xmlns:a16="http://schemas.microsoft.com/office/drawing/2014/main" val="3318558310"/>
                    </a:ext>
                  </a:extLst>
                </a:gridCol>
                <a:gridCol w="7156824">
                  <a:extLst>
                    <a:ext uri="{9D8B030D-6E8A-4147-A177-3AD203B41FA5}">
                      <a16:colId xmlns:a16="http://schemas.microsoft.com/office/drawing/2014/main" val="3401539152"/>
                    </a:ext>
                  </a:extLst>
                </a:gridCol>
              </a:tblGrid>
              <a:tr h="518117">
                <a:tc>
                  <a:txBody>
                    <a:bodyPr/>
                    <a:lstStyle/>
                    <a:p>
                      <a:r>
                        <a:rPr lang="en-IN" dirty="0"/>
                        <a:t>Glucose level (mg/dl)</a:t>
                      </a:r>
                    </a:p>
                  </a:txBody>
                  <a:tcPr/>
                </a:tc>
                <a:tc>
                  <a:txBody>
                    <a:bodyPr/>
                    <a:lstStyle/>
                    <a:p>
                      <a:r>
                        <a:rPr lang="en-IN" dirty="0"/>
                        <a:t>Action (subcutaneous insulin dose)</a:t>
                      </a:r>
                    </a:p>
                  </a:txBody>
                  <a:tcPr/>
                </a:tc>
                <a:extLst>
                  <a:ext uri="{0D108BD9-81ED-4DB2-BD59-A6C34878D82A}">
                    <a16:rowId xmlns:a16="http://schemas.microsoft.com/office/drawing/2014/main" val="3914752348"/>
                  </a:ext>
                </a:extLst>
              </a:tr>
              <a:tr h="518117">
                <a:tc>
                  <a:txBody>
                    <a:bodyPr/>
                    <a:lstStyle/>
                    <a:p>
                      <a:r>
                        <a:rPr lang="en-IN" dirty="0"/>
                        <a:t>&lt;140 </a:t>
                      </a:r>
                    </a:p>
                  </a:txBody>
                  <a:tcPr/>
                </a:tc>
                <a:tc>
                  <a:txBody>
                    <a:bodyPr/>
                    <a:lstStyle/>
                    <a:p>
                      <a:r>
                        <a:rPr lang="en-IN" dirty="0"/>
                        <a:t>No treatment</a:t>
                      </a:r>
                    </a:p>
                  </a:txBody>
                  <a:tcPr/>
                </a:tc>
                <a:extLst>
                  <a:ext uri="{0D108BD9-81ED-4DB2-BD59-A6C34878D82A}">
                    <a16:rowId xmlns:a16="http://schemas.microsoft.com/office/drawing/2014/main" val="3406191633"/>
                  </a:ext>
                </a:extLst>
              </a:tr>
              <a:tr h="542262">
                <a:tc>
                  <a:txBody>
                    <a:bodyPr/>
                    <a:lstStyle/>
                    <a:p>
                      <a:r>
                        <a:rPr lang="en-IN" dirty="0"/>
                        <a:t>140-169</a:t>
                      </a:r>
                    </a:p>
                  </a:txBody>
                  <a:tcPr/>
                </a:tc>
                <a:tc>
                  <a:txBody>
                    <a:bodyPr/>
                    <a:lstStyle/>
                    <a:p>
                      <a:r>
                        <a:rPr lang="en-IN" dirty="0"/>
                        <a:t>3 unit of regular insulin,  recheck after 3 hour </a:t>
                      </a:r>
                    </a:p>
                  </a:txBody>
                  <a:tcPr/>
                </a:tc>
                <a:extLst>
                  <a:ext uri="{0D108BD9-81ED-4DB2-BD59-A6C34878D82A}">
                    <a16:rowId xmlns:a16="http://schemas.microsoft.com/office/drawing/2014/main" val="3671311888"/>
                  </a:ext>
                </a:extLst>
              </a:tr>
              <a:tr h="576925">
                <a:tc>
                  <a:txBody>
                    <a:bodyPr/>
                    <a:lstStyle/>
                    <a:p>
                      <a:r>
                        <a:rPr lang="en-IN" dirty="0"/>
                        <a:t>170-199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4 unit of regular insulin, recheck after 3 hour </a:t>
                      </a:r>
                    </a:p>
                    <a:p>
                      <a:endParaRPr lang="en-IN" dirty="0"/>
                    </a:p>
                  </a:txBody>
                  <a:tcPr/>
                </a:tc>
                <a:extLst>
                  <a:ext uri="{0D108BD9-81ED-4DB2-BD59-A6C34878D82A}">
                    <a16:rowId xmlns:a16="http://schemas.microsoft.com/office/drawing/2014/main" val="994187105"/>
                  </a:ext>
                </a:extLst>
              </a:tr>
              <a:tr h="576925">
                <a:tc>
                  <a:txBody>
                    <a:bodyPr/>
                    <a:lstStyle/>
                    <a:p>
                      <a:r>
                        <a:rPr lang="en-IN" dirty="0"/>
                        <a:t>200-249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6 unit of regular insulin, recheck after 3 hour </a:t>
                      </a:r>
                    </a:p>
                    <a:p>
                      <a:endParaRPr lang="en-IN" dirty="0"/>
                    </a:p>
                  </a:txBody>
                  <a:tcPr/>
                </a:tc>
                <a:extLst>
                  <a:ext uri="{0D108BD9-81ED-4DB2-BD59-A6C34878D82A}">
                    <a16:rowId xmlns:a16="http://schemas.microsoft.com/office/drawing/2014/main" val="1932434462"/>
                  </a:ext>
                </a:extLst>
              </a:tr>
              <a:tr h="576925">
                <a:tc>
                  <a:txBody>
                    <a:bodyPr/>
                    <a:lstStyle/>
                    <a:p>
                      <a:r>
                        <a:rPr lang="en-IN" dirty="0"/>
                        <a:t>250-299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8 unit of regular insulin, recheck after 3 hour </a:t>
                      </a:r>
                    </a:p>
                    <a:p>
                      <a:endParaRPr lang="en-IN" dirty="0"/>
                    </a:p>
                  </a:txBody>
                  <a:tcPr/>
                </a:tc>
                <a:extLst>
                  <a:ext uri="{0D108BD9-81ED-4DB2-BD59-A6C34878D82A}">
                    <a16:rowId xmlns:a16="http://schemas.microsoft.com/office/drawing/2014/main" val="163964004"/>
                  </a:ext>
                </a:extLst>
              </a:tr>
              <a:tr h="576925">
                <a:tc>
                  <a:txBody>
                    <a:bodyPr/>
                    <a:lstStyle/>
                    <a:p>
                      <a:r>
                        <a:rPr lang="en-IN" dirty="0"/>
                        <a:t>&gt;300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10 unit of regular insulin, recheck after 3 hour </a:t>
                      </a:r>
                    </a:p>
                    <a:p>
                      <a:endParaRPr lang="en-IN" dirty="0"/>
                    </a:p>
                  </a:txBody>
                  <a:tcPr/>
                </a:tc>
                <a:extLst>
                  <a:ext uri="{0D108BD9-81ED-4DB2-BD59-A6C34878D82A}">
                    <a16:rowId xmlns:a16="http://schemas.microsoft.com/office/drawing/2014/main" val="2071326466"/>
                  </a:ext>
                </a:extLst>
              </a:tr>
            </a:tbl>
          </a:graphicData>
        </a:graphic>
      </p:graphicFrame>
      <p:pic>
        <p:nvPicPr>
          <p:cNvPr id="3" name="Picture 2" descr="kgmu.org">
            <a:extLst>
              <a:ext uri="{FF2B5EF4-FFF2-40B4-BE49-F238E27FC236}">
                <a16:creationId xmlns:a16="http://schemas.microsoft.com/office/drawing/2014/main" id="{40DFA6E7-C274-E689-D908-BDE32A9AD95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
            <a:ext cx="1501160" cy="12102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F6342CC-23F4-8B55-1DD6-BB90C4846E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1313" y="0"/>
            <a:ext cx="1690686" cy="1476644"/>
          </a:xfrm>
          <a:prstGeom prst="rect">
            <a:avLst/>
          </a:prstGeom>
        </p:spPr>
      </p:pic>
    </p:spTree>
    <p:extLst>
      <p:ext uri="{BB962C8B-B14F-4D97-AF65-F5344CB8AC3E}">
        <p14:creationId xmlns:p14="http://schemas.microsoft.com/office/powerpoint/2010/main" val="19807898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0E71A-E414-1EF7-8079-50DCE461C10E}"/>
              </a:ext>
            </a:extLst>
          </p:cNvPr>
          <p:cNvSpPr>
            <a:spLocks noGrp="1"/>
          </p:cNvSpPr>
          <p:nvPr>
            <p:ph type="title"/>
          </p:nvPr>
        </p:nvSpPr>
        <p:spPr>
          <a:xfrm>
            <a:off x="932329" y="181798"/>
            <a:ext cx="10515600" cy="682567"/>
          </a:xfrm>
        </p:spPr>
        <p:txBody>
          <a:bodyPr>
            <a:normAutofit fontScale="90000"/>
          </a:bodyPr>
          <a:lstStyle/>
          <a:p>
            <a:r>
              <a:rPr lang="en-IN" sz="4000" dirty="0">
                <a:solidFill>
                  <a:srgbClr val="FF0000"/>
                </a:solidFill>
                <a:latin typeface="Times New Roman" panose="02020603050405020304" pitchFamily="18" charset="0"/>
                <a:cs typeface="Times New Roman" panose="02020603050405020304" pitchFamily="18" charset="0"/>
              </a:rPr>
              <a:t>                    Insulin infusion</a:t>
            </a:r>
          </a:p>
        </p:txBody>
      </p:sp>
      <p:sp>
        <p:nvSpPr>
          <p:cNvPr id="3" name="Content Placeholder 2">
            <a:extLst>
              <a:ext uri="{FF2B5EF4-FFF2-40B4-BE49-F238E27FC236}">
                <a16:creationId xmlns:a16="http://schemas.microsoft.com/office/drawing/2014/main" id="{C7D257E8-FA64-D40C-5A8E-49534060A0E5}"/>
              </a:ext>
            </a:extLst>
          </p:cNvPr>
          <p:cNvSpPr>
            <a:spLocks noGrp="1"/>
          </p:cNvSpPr>
          <p:nvPr>
            <p:ph idx="1"/>
          </p:nvPr>
        </p:nvSpPr>
        <p:spPr>
          <a:xfrm>
            <a:off x="838200" y="1183342"/>
            <a:ext cx="10515600" cy="4993621"/>
          </a:xfrm>
        </p:spPr>
        <p:txBody>
          <a:bodyPr/>
          <a:lstStyle/>
          <a:p>
            <a:r>
              <a:rPr lang="en-IN" sz="2400" dirty="0">
                <a:latin typeface="Times New Roman" panose="02020603050405020304" pitchFamily="18" charset="0"/>
                <a:cs typeface="Times New Roman" panose="02020603050405020304" pitchFamily="18" charset="0"/>
              </a:rPr>
              <a:t>If glucose value </a:t>
            </a:r>
            <a:r>
              <a:rPr lang="en-IN" sz="2400" dirty="0" err="1">
                <a:latin typeface="Times New Roman" panose="02020603050405020304" pitchFamily="18" charset="0"/>
                <a:cs typeface="Times New Roman" panose="02020603050405020304" pitchFamily="18" charset="0"/>
              </a:rPr>
              <a:t>excceds</a:t>
            </a:r>
            <a:r>
              <a:rPr lang="en-IN" sz="2400" dirty="0">
                <a:latin typeface="Times New Roman" panose="02020603050405020304" pitchFamily="18" charset="0"/>
                <a:cs typeface="Times New Roman" panose="02020603050405020304" pitchFamily="18" charset="0"/>
              </a:rPr>
              <a:t> 200 on two measurement, a continuous insulin infusion started.</a:t>
            </a:r>
          </a:p>
          <a:p>
            <a:r>
              <a:rPr lang="en-IN" sz="2400" dirty="0">
                <a:latin typeface="Times New Roman" panose="02020603050405020304" pitchFamily="18" charset="0"/>
                <a:cs typeface="Times New Roman" panose="02020603050405020304" pitchFamily="18" charset="0"/>
              </a:rPr>
              <a:t>Must receive continuous source of glucose either D5 or TPN, enteric feed</a:t>
            </a:r>
          </a:p>
          <a:p>
            <a:r>
              <a:rPr lang="en-IN" sz="2400" dirty="0">
                <a:latin typeface="Times New Roman" panose="02020603050405020304" pitchFamily="18" charset="0"/>
                <a:cs typeface="Times New Roman" panose="02020603050405020304" pitchFamily="18" charset="0"/>
              </a:rPr>
              <a:t>Hourly glucose charting</a:t>
            </a:r>
          </a:p>
          <a:p>
            <a:endParaRPr lang="en-IN" dirty="0"/>
          </a:p>
        </p:txBody>
      </p:sp>
      <p:graphicFrame>
        <p:nvGraphicFramePr>
          <p:cNvPr id="4" name="Table 3">
            <a:extLst>
              <a:ext uri="{FF2B5EF4-FFF2-40B4-BE49-F238E27FC236}">
                <a16:creationId xmlns:a16="http://schemas.microsoft.com/office/drawing/2014/main" id="{126F9332-CE65-68CE-4AA0-21DDDF6FB766}"/>
              </a:ext>
            </a:extLst>
          </p:cNvPr>
          <p:cNvGraphicFramePr>
            <a:graphicFrameLocks noGrp="1"/>
          </p:cNvGraphicFramePr>
          <p:nvPr>
            <p:extLst>
              <p:ext uri="{D42A27DB-BD31-4B8C-83A1-F6EECF244321}">
                <p14:modId xmlns:p14="http://schemas.microsoft.com/office/powerpoint/2010/main" val="63886950"/>
              </p:ext>
            </p:extLst>
          </p:nvPr>
        </p:nvGraphicFramePr>
        <p:xfrm>
          <a:off x="1924423" y="3065929"/>
          <a:ext cx="8128000" cy="2896347"/>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428849043"/>
                    </a:ext>
                  </a:extLst>
                </a:gridCol>
                <a:gridCol w="4064000">
                  <a:extLst>
                    <a:ext uri="{9D8B030D-6E8A-4147-A177-3AD203B41FA5}">
                      <a16:colId xmlns:a16="http://schemas.microsoft.com/office/drawing/2014/main" val="418736102"/>
                    </a:ext>
                  </a:extLst>
                </a:gridCol>
              </a:tblGrid>
              <a:tr h="261470">
                <a:tc>
                  <a:txBody>
                    <a:bodyPr/>
                    <a:lstStyle/>
                    <a:p>
                      <a:r>
                        <a:rPr lang="en-IN" dirty="0"/>
                        <a:t>Glucose  value (mg/dl)</a:t>
                      </a:r>
                    </a:p>
                  </a:txBody>
                  <a:tcPr/>
                </a:tc>
                <a:tc>
                  <a:txBody>
                    <a:bodyPr/>
                    <a:lstStyle/>
                    <a:p>
                      <a:r>
                        <a:rPr lang="en-IN" dirty="0"/>
                        <a:t>Insulin dose </a:t>
                      </a:r>
                    </a:p>
                  </a:txBody>
                  <a:tcPr/>
                </a:tc>
                <a:extLst>
                  <a:ext uri="{0D108BD9-81ED-4DB2-BD59-A6C34878D82A}">
                    <a16:rowId xmlns:a16="http://schemas.microsoft.com/office/drawing/2014/main" val="2849430190"/>
                  </a:ext>
                </a:extLst>
              </a:tr>
              <a:tr h="610347">
                <a:tc>
                  <a:txBody>
                    <a:bodyPr/>
                    <a:lstStyle/>
                    <a:p>
                      <a:r>
                        <a:rPr lang="en-IN" dirty="0"/>
                        <a:t>200-249</a:t>
                      </a:r>
                    </a:p>
                  </a:txBody>
                  <a:tcPr/>
                </a:tc>
                <a:tc>
                  <a:txBody>
                    <a:bodyPr/>
                    <a:lstStyle/>
                    <a:p>
                      <a:r>
                        <a:rPr lang="en-IN" dirty="0"/>
                        <a:t>4 U/hour</a:t>
                      </a:r>
                    </a:p>
                  </a:txBody>
                  <a:tcPr/>
                </a:tc>
                <a:extLst>
                  <a:ext uri="{0D108BD9-81ED-4DB2-BD59-A6C34878D82A}">
                    <a16:rowId xmlns:a16="http://schemas.microsoft.com/office/drawing/2014/main" val="4115199005"/>
                  </a:ext>
                </a:extLst>
              </a:tr>
              <a:tr h="610347">
                <a:tc>
                  <a:txBody>
                    <a:bodyPr/>
                    <a:lstStyle/>
                    <a:p>
                      <a:r>
                        <a:rPr lang="en-IN" dirty="0"/>
                        <a:t>250-299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6 U/hour</a:t>
                      </a:r>
                    </a:p>
                    <a:p>
                      <a:endParaRPr lang="en-IN" dirty="0"/>
                    </a:p>
                  </a:txBody>
                  <a:tcPr/>
                </a:tc>
                <a:extLst>
                  <a:ext uri="{0D108BD9-81ED-4DB2-BD59-A6C34878D82A}">
                    <a16:rowId xmlns:a16="http://schemas.microsoft.com/office/drawing/2014/main" val="1623946998"/>
                  </a:ext>
                </a:extLst>
              </a:tr>
              <a:tr h="610347">
                <a:tc>
                  <a:txBody>
                    <a:bodyPr/>
                    <a:lstStyle/>
                    <a:p>
                      <a:r>
                        <a:rPr lang="en-IN" dirty="0"/>
                        <a:t>300-399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8 U/hour</a:t>
                      </a:r>
                    </a:p>
                    <a:p>
                      <a:endParaRPr lang="en-IN" dirty="0"/>
                    </a:p>
                  </a:txBody>
                  <a:tcPr/>
                </a:tc>
                <a:extLst>
                  <a:ext uri="{0D108BD9-81ED-4DB2-BD59-A6C34878D82A}">
                    <a16:rowId xmlns:a16="http://schemas.microsoft.com/office/drawing/2014/main" val="2718175399"/>
                  </a:ext>
                </a:extLst>
              </a:tr>
              <a:tr h="610347">
                <a:tc>
                  <a:txBody>
                    <a:bodyPr/>
                    <a:lstStyle/>
                    <a:p>
                      <a:r>
                        <a:rPr lang="en-IN" dirty="0">
                          <a:sym typeface="Symbol" panose="05050102010706020507" pitchFamily="18" charset="2"/>
                        </a:rPr>
                        <a:t> 400 </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10 U/hour</a:t>
                      </a:r>
                    </a:p>
                    <a:p>
                      <a:endParaRPr lang="en-IN" dirty="0"/>
                    </a:p>
                  </a:txBody>
                  <a:tcPr/>
                </a:tc>
                <a:extLst>
                  <a:ext uri="{0D108BD9-81ED-4DB2-BD59-A6C34878D82A}">
                    <a16:rowId xmlns:a16="http://schemas.microsoft.com/office/drawing/2014/main" val="183987645"/>
                  </a:ext>
                </a:extLst>
              </a:tr>
            </a:tbl>
          </a:graphicData>
        </a:graphic>
      </p:graphicFrame>
      <p:pic>
        <p:nvPicPr>
          <p:cNvPr id="5" name="Picture 4" descr="kgmu.org">
            <a:extLst>
              <a:ext uri="{FF2B5EF4-FFF2-40B4-BE49-F238E27FC236}">
                <a16:creationId xmlns:a16="http://schemas.microsoft.com/office/drawing/2014/main" id="{B9193951-A273-A93C-0979-C3DEC3E236C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
            <a:ext cx="1467801" cy="11833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2B07F51-01D6-0B98-E69D-F0375A4A76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1313" y="0"/>
            <a:ext cx="1690686" cy="1476644"/>
          </a:xfrm>
          <a:prstGeom prst="rect">
            <a:avLst/>
          </a:prstGeom>
        </p:spPr>
      </p:pic>
    </p:spTree>
    <p:extLst>
      <p:ext uri="{BB962C8B-B14F-4D97-AF65-F5344CB8AC3E}">
        <p14:creationId xmlns:p14="http://schemas.microsoft.com/office/powerpoint/2010/main" val="30786621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389FD-2287-0C15-3224-5AAED5CCD7B6}"/>
              </a:ext>
            </a:extLst>
          </p:cNvPr>
          <p:cNvSpPr>
            <a:spLocks noGrp="1"/>
          </p:cNvSpPr>
          <p:nvPr>
            <p:ph type="title"/>
          </p:nvPr>
        </p:nvSpPr>
        <p:spPr>
          <a:xfrm>
            <a:off x="838200" y="365125"/>
            <a:ext cx="10515600" cy="603063"/>
          </a:xfrm>
        </p:spPr>
        <p:txBody>
          <a:bodyPr>
            <a:normAutofit fontScale="90000"/>
          </a:bodyPr>
          <a:lstStyle/>
          <a:p>
            <a:r>
              <a:rPr lang="en-IN" dirty="0">
                <a:solidFill>
                  <a:srgbClr val="FF0000"/>
                </a:solidFill>
                <a:latin typeface="Times New Roman" panose="02020603050405020304" pitchFamily="18" charset="0"/>
                <a:cs typeface="Times New Roman" panose="02020603050405020304" pitchFamily="18" charset="0"/>
              </a:rPr>
              <a:t>            Subsequent management</a:t>
            </a:r>
          </a:p>
        </p:txBody>
      </p:sp>
      <p:graphicFrame>
        <p:nvGraphicFramePr>
          <p:cNvPr id="4" name="Content Placeholder 3">
            <a:extLst>
              <a:ext uri="{FF2B5EF4-FFF2-40B4-BE49-F238E27FC236}">
                <a16:creationId xmlns:a16="http://schemas.microsoft.com/office/drawing/2014/main" id="{0FFCB0E2-F2B6-9AF8-D4FF-5B0CF201A790}"/>
              </a:ext>
            </a:extLst>
          </p:cNvPr>
          <p:cNvGraphicFramePr>
            <a:graphicFrameLocks noGrp="1"/>
          </p:cNvGraphicFramePr>
          <p:nvPr>
            <p:ph idx="1"/>
            <p:extLst>
              <p:ext uri="{D42A27DB-BD31-4B8C-83A1-F6EECF244321}">
                <p14:modId xmlns:p14="http://schemas.microsoft.com/office/powerpoint/2010/main" val="393232929"/>
              </p:ext>
            </p:extLst>
          </p:nvPr>
        </p:nvGraphicFramePr>
        <p:xfrm>
          <a:off x="838200" y="1825624"/>
          <a:ext cx="8964706" cy="4152276"/>
        </p:xfrm>
        <a:graphic>
          <a:graphicData uri="http://schemas.openxmlformats.org/drawingml/2006/table">
            <a:tbl>
              <a:tblPr firstRow="1" bandRow="1">
                <a:tableStyleId>{5C22544A-7EE6-4342-B048-85BDC9FD1C3A}</a:tableStyleId>
              </a:tblPr>
              <a:tblGrid>
                <a:gridCol w="4482353">
                  <a:extLst>
                    <a:ext uri="{9D8B030D-6E8A-4147-A177-3AD203B41FA5}">
                      <a16:colId xmlns:a16="http://schemas.microsoft.com/office/drawing/2014/main" val="2349581502"/>
                    </a:ext>
                  </a:extLst>
                </a:gridCol>
                <a:gridCol w="4482353">
                  <a:extLst>
                    <a:ext uri="{9D8B030D-6E8A-4147-A177-3AD203B41FA5}">
                      <a16:colId xmlns:a16="http://schemas.microsoft.com/office/drawing/2014/main" val="1751401436"/>
                    </a:ext>
                  </a:extLst>
                </a:gridCol>
              </a:tblGrid>
              <a:tr h="530652">
                <a:tc>
                  <a:txBody>
                    <a:bodyPr/>
                    <a:lstStyle/>
                    <a:p>
                      <a:r>
                        <a:rPr lang="en-IN" dirty="0"/>
                        <a:t>Glucose value  (mg/dl)</a:t>
                      </a:r>
                    </a:p>
                  </a:txBody>
                  <a:tcPr/>
                </a:tc>
                <a:tc>
                  <a:txBody>
                    <a:bodyPr/>
                    <a:lstStyle/>
                    <a:p>
                      <a:r>
                        <a:rPr lang="en-IN" dirty="0"/>
                        <a:t>Action (Insulin dose )</a:t>
                      </a:r>
                    </a:p>
                  </a:txBody>
                  <a:tcPr/>
                </a:tc>
                <a:extLst>
                  <a:ext uri="{0D108BD9-81ED-4DB2-BD59-A6C34878D82A}">
                    <a16:rowId xmlns:a16="http://schemas.microsoft.com/office/drawing/2014/main" val="213367891"/>
                  </a:ext>
                </a:extLst>
              </a:tr>
              <a:tr h="530652">
                <a:tc>
                  <a:txBody>
                    <a:bodyPr/>
                    <a:lstStyle/>
                    <a:p>
                      <a:r>
                        <a:rPr lang="en-IN" dirty="0"/>
                        <a:t>&lt;140 </a:t>
                      </a:r>
                    </a:p>
                  </a:txBody>
                  <a:tcPr/>
                </a:tc>
                <a:tc>
                  <a:txBody>
                    <a:bodyPr/>
                    <a:lstStyle/>
                    <a:p>
                      <a:r>
                        <a:rPr lang="en-IN" dirty="0"/>
                        <a:t>Stop infusion</a:t>
                      </a:r>
                    </a:p>
                  </a:txBody>
                  <a:tcPr/>
                </a:tc>
                <a:extLst>
                  <a:ext uri="{0D108BD9-81ED-4DB2-BD59-A6C34878D82A}">
                    <a16:rowId xmlns:a16="http://schemas.microsoft.com/office/drawing/2014/main" val="1712585595"/>
                  </a:ext>
                </a:extLst>
              </a:tr>
              <a:tr h="530652">
                <a:tc>
                  <a:txBody>
                    <a:bodyPr/>
                    <a:lstStyle/>
                    <a:p>
                      <a:r>
                        <a:rPr lang="en-IN" dirty="0"/>
                        <a:t>140-169</a:t>
                      </a:r>
                    </a:p>
                  </a:txBody>
                  <a:tcPr/>
                </a:tc>
                <a:tc>
                  <a:txBody>
                    <a:bodyPr/>
                    <a:lstStyle/>
                    <a:p>
                      <a:r>
                        <a:rPr lang="en-IN" dirty="0"/>
                        <a:t>2 Unit/hour</a:t>
                      </a:r>
                    </a:p>
                  </a:txBody>
                  <a:tcPr/>
                </a:tc>
                <a:extLst>
                  <a:ext uri="{0D108BD9-81ED-4DB2-BD59-A6C34878D82A}">
                    <a16:rowId xmlns:a16="http://schemas.microsoft.com/office/drawing/2014/main" val="3548815549"/>
                  </a:ext>
                </a:extLst>
              </a:tr>
              <a:tr h="530652">
                <a:tc>
                  <a:txBody>
                    <a:bodyPr/>
                    <a:lstStyle/>
                    <a:p>
                      <a:r>
                        <a:rPr lang="en-IN" dirty="0"/>
                        <a:t>170-199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3 Unit/hour</a:t>
                      </a:r>
                    </a:p>
                    <a:p>
                      <a:endParaRPr lang="en-IN" dirty="0"/>
                    </a:p>
                  </a:txBody>
                  <a:tcPr/>
                </a:tc>
                <a:extLst>
                  <a:ext uri="{0D108BD9-81ED-4DB2-BD59-A6C34878D82A}">
                    <a16:rowId xmlns:a16="http://schemas.microsoft.com/office/drawing/2014/main" val="268082232"/>
                  </a:ext>
                </a:extLst>
              </a:tr>
              <a:tr h="530652">
                <a:tc>
                  <a:txBody>
                    <a:bodyPr/>
                    <a:lstStyle/>
                    <a:p>
                      <a:r>
                        <a:rPr lang="en-IN" dirty="0"/>
                        <a:t>200-349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6 Unit/hour</a:t>
                      </a:r>
                    </a:p>
                    <a:p>
                      <a:endParaRPr lang="en-IN" dirty="0"/>
                    </a:p>
                  </a:txBody>
                  <a:tcPr/>
                </a:tc>
                <a:extLst>
                  <a:ext uri="{0D108BD9-81ED-4DB2-BD59-A6C34878D82A}">
                    <a16:rowId xmlns:a16="http://schemas.microsoft.com/office/drawing/2014/main" val="1557293071"/>
                  </a:ext>
                </a:extLst>
              </a:tr>
              <a:tr h="530652">
                <a:tc>
                  <a:txBody>
                    <a:bodyPr/>
                    <a:lstStyle/>
                    <a:p>
                      <a:r>
                        <a:rPr lang="en-IN" dirty="0"/>
                        <a:t>350-399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8 Unit/hour</a:t>
                      </a:r>
                    </a:p>
                    <a:p>
                      <a:endParaRPr lang="en-IN" dirty="0"/>
                    </a:p>
                  </a:txBody>
                  <a:tcPr/>
                </a:tc>
                <a:extLst>
                  <a:ext uri="{0D108BD9-81ED-4DB2-BD59-A6C34878D82A}">
                    <a16:rowId xmlns:a16="http://schemas.microsoft.com/office/drawing/2014/main" val="3595475241"/>
                  </a:ext>
                </a:extLst>
              </a:tr>
              <a:tr h="530652">
                <a:tc>
                  <a:txBody>
                    <a:bodyPr/>
                    <a:lstStyle/>
                    <a:p>
                      <a:r>
                        <a:rPr lang="en-IN" dirty="0"/>
                        <a:t>≥400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10 Unit/hour</a:t>
                      </a:r>
                    </a:p>
                    <a:p>
                      <a:endParaRPr lang="en-IN" dirty="0"/>
                    </a:p>
                  </a:txBody>
                  <a:tcPr/>
                </a:tc>
                <a:extLst>
                  <a:ext uri="{0D108BD9-81ED-4DB2-BD59-A6C34878D82A}">
                    <a16:rowId xmlns:a16="http://schemas.microsoft.com/office/drawing/2014/main" val="3071784977"/>
                  </a:ext>
                </a:extLst>
              </a:tr>
            </a:tbl>
          </a:graphicData>
        </a:graphic>
      </p:graphicFrame>
      <p:pic>
        <p:nvPicPr>
          <p:cNvPr id="3" name="Picture 2" descr="kgmu.org">
            <a:extLst>
              <a:ext uri="{FF2B5EF4-FFF2-40B4-BE49-F238E27FC236}">
                <a16:creationId xmlns:a16="http://schemas.microsoft.com/office/drawing/2014/main" id="{13516406-7477-DC2E-39A9-247B6B562FD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617916" cy="13043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4993629-0808-A239-E1D3-BB22287BC5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1313" y="0"/>
            <a:ext cx="1690686" cy="1476644"/>
          </a:xfrm>
          <a:prstGeom prst="rect">
            <a:avLst/>
          </a:prstGeom>
        </p:spPr>
      </p:pic>
    </p:spTree>
    <p:extLst>
      <p:ext uri="{BB962C8B-B14F-4D97-AF65-F5344CB8AC3E}">
        <p14:creationId xmlns:p14="http://schemas.microsoft.com/office/powerpoint/2010/main" val="798073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5B732-39B5-745F-7C9A-B276B014FE95}"/>
              </a:ext>
            </a:extLst>
          </p:cNvPr>
          <p:cNvSpPr>
            <a:spLocks noGrp="1"/>
          </p:cNvSpPr>
          <p:nvPr>
            <p:ph type="ctrTitle"/>
          </p:nvPr>
        </p:nvSpPr>
        <p:spPr>
          <a:xfrm>
            <a:off x="779929" y="171451"/>
            <a:ext cx="9888071" cy="783290"/>
          </a:xfrm>
        </p:spPr>
        <p:txBody>
          <a:bodyPr>
            <a:noAutofit/>
          </a:bodyPr>
          <a:lstStyle/>
          <a:p>
            <a:r>
              <a:rPr lang="en-IN" sz="3600" b="1" dirty="0">
                <a:solidFill>
                  <a:srgbClr val="FF0000"/>
                </a:solidFill>
                <a:latin typeface="Times New Roman" panose="02020603050405020304" pitchFamily="18" charset="0"/>
                <a:ea typeface="STZhongsong" panose="02010600040101010101" pitchFamily="2" charset="-122"/>
                <a:cs typeface="Times New Roman" panose="02020603050405020304" pitchFamily="18" charset="0"/>
              </a:rPr>
              <a:t>                 </a:t>
            </a:r>
            <a:r>
              <a:rPr lang="en-IN" sz="4000" b="1" dirty="0">
                <a:solidFill>
                  <a:srgbClr val="FF0000"/>
                </a:solidFill>
                <a:latin typeface="Times New Roman" panose="02020603050405020304" pitchFamily="18" charset="0"/>
                <a:ea typeface="STZhongsong" panose="02010600040101010101" pitchFamily="2" charset="-122"/>
                <a:cs typeface="Times New Roman" panose="02020603050405020304" pitchFamily="18" charset="0"/>
              </a:rPr>
              <a:t>Sedation And Analgesia In ICU</a:t>
            </a:r>
            <a:endParaRPr lang="en-IN" sz="3600" b="1" dirty="0">
              <a:solidFill>
                <a:srgbClr val="FF0000"/>
              </a:solidFill>
              <a:latin typeface="Times New Roman" panose="02020603050405020304" pitchFamily="18" charset="0"/>
              <a:ea typeface="STZhongsong" panose="02010600040101010101" pitchFamily="2" charset="-122"/>
              <a:cs typeface="Times New Roman" panose="02020603050405020304" pitchFamily="18" charset="0"/>
            </a:endParaRPr>
          </a:p>
        </p:txBody>
      </p:sp>
      <p:sp>
        <p:nvSpPr>
          <p:cNvPr id="3" name="Subtitle 2">
            <a:extLst>
              <a:ext uri="{FF2B5EF4-FFF2-40B4-BE49-F238E27FC236}">
                <a16:creationId xmlns:a16="http://schemas.microsoft.com/office/drawing/2014/main" id="{EF7DD40C-5CF6-9949-B9A7-31B9828E7F62}"/>
              </a:ext>
            </a:extLst>
          </p:cNvPr>
          <p:cNvSpPr>
            <a:spLocks noGrp="1"/>
          </p:cNvSpPr>
          <p:nvPr>
            <p:ph type="subTitle" idx="1"/>
          </p:nvPr>
        </p:nvSpPr>
        <p:spPr>
          <a:xfrm>
            <a:off x="1200150" y="1485900"/>
            <a:ext cx="9467850" cy="5029200"/>
          </a:xfrm>
        </p:spPr>
        <p:txBody>
          <a:bodyPr>
            <a:normAutofit/>
          </a:bodyPr>
          <a:lstStyle/>
          <a:p>
            <a:pPr algn="just"/>
            <a:r>
              <a:rPr lang="en-IN" sz="2400" cap="none" dirty="0">
                <a:solidFill>
                  <a:schemeClr val="tx1"/>
                </a:solidFill>
                <a:latin typeface="Times New Roman" panose="02020603050405020304" pitchFamily="18" charset="0"/>
                <a:cs typeface="Times New Roman" panose="02020603050405020304" pitchFamily="18" charset="0"/>
              </a:rPr>
              <a:t>Goal of sedation and analgesia  are “</a:t>
            </a:r>
            <a:r>
              <a:rPr lang="en-IN" sz="2400" b="1" i="1" cap="none" dirty="0">
                <a:solidFill>
                  <a:schemeClr val="tx1"/>
                </a:solidFill>
                <a:latin typeface="Times New Roman" panose="02020603050405020304" pitchFamily="18" charset="0"/>
                <a:cs typeface="Times New Roman" panose="02020603050405020304" pitchFamily="18" charset="0"/>
              </a:rPr>
              <a:t>3c</a:t>
            </a:r>
            <a:r>
              <a:rPr lang="en-IN" sz="2400" cap="none" dirty="0">
                <a:solidFill>
                  <a:schemeClr val="tx1"/>
                </a:solidFill>
                <a:latin typeface="Times New Roman" panose="02020603050405020304" pitchFamily="18" charset="0"/>
                <a:cs typeface="Times New Roman" panose="02020603050405020304" pitchFamily="18" charset="0"/>
              </a:rPr>
              <a:t>”= calm, comfortable and cooperative</a:t>
            </a:r>
          </a:p>
          <a:p>
            <a:pPr algn="just"/>
            <a:r>
              <a:rPr lang="en-IN" sz="2400" cap="none" dirty="0">
                <a:solidFill>
                  <a:schemeClr val="tx1"/>
                </a:solidFill>
                <a:latin typeface="Times New Roman" panose="02020603050405020304" pitchFamily="18" charset="0"/>
                <a:cs typeface="Times New Roman" panose="02020603050405020304" pitchFamily="18" charset="0"/>
              </a:rPr>
              <a:t>Sedation are required for ICU patients to reduce anxiety and then consequently pain as well as delirium </a:t>
            </a:r>
          </a:p>
          <a:p>
            <a:pPr algn="just"/>
            <a:r>
              <a:rPr lang="en-IN" sz="2400" cap="none" dirty="0">
                <a:solidFill>
                  <a:schemeClr val="tx1"/>
                </a:solidFill>
                <a:latin typeface="Times New Roman" panose="02020603050405020304" pitchFamily="18" charset="0"/>
                <a:cs typeface="Times New Roman" panose="02020603050405020304" pitchFamily="18" charset="0"/>
              </a:rPr>
              <a:t>To facilitate mechanical ventilation/ airway management and weaning and any intervention combinedly need sedation and analgesia </a:t>
            </a:r>
          </a:p>
          <a:p>
            <a:pPr algn="just"/>
            <a:r>
              <a:rPr lang="en-IN" sz="2400" cap="none" dirty="0">
                <a:solidFill>
                  <a:schemeClr val="tx1"/>
                </a:solidFill>
                <a:latin typeface="Times New Roman" panose="02020603050405020304" pitchFamily="18" charset="0"/>
                <a:cs typeface="Times New Roman" panose="02020603050405020304" pitchFamily="18" charset="0"/>
              </a:rPr>
              <a:t>Decrease in anxiety leads to low incidence of delirium</a:t>
            </a:r>
          </a:p>
          <a:p>
            <a:pPr algn="just"/>
            <a:r>
              <a:rPr lang="en-IN" sz="2400" cap="none" dirty="0">
                <a:solidFill>
                  <a:schemeClr val="tx1"/>
                </a:solidFill>
                <a:latin typeface="Times New Roman" panose="02020603050405020304" pitchFamily="18" charset="0"/>
                <a:cs typeface="Times New Roman" panose="02020603050405020304" pitchFamily="18" charset="0"/>
              </a:rPr>
              <a:t>Amnesia during neuromuscular blockade</a:t>
            </a:r>
          </a:p>
          <a:p>
            <a:pPr algn="just"/>
            <a:endParaRPr lang="en-IN" sz="2400" cap="none" dirty="0">
              <a:latin typeface="Times New Roman" panose="02020603050405020304" pitchFamily="18" charset="0"/>
              <a:cs typeface="Times New Roman" panose="02020603050405020304" pitchFamily="18" charset="0"/>
            </a:endParaRPr>
          </a:p>
          <a:p>
            <a:endParaRPr lang="en-IN" sz="3200" dirty="0"/>
          </a:p>
          <a:p>
            <a:endParaRPr lang="en-IN" dirty="0"/>
          </a:p>
        </p:txBody>
      </p:sp>
      <p:pic>
        <p:nvPicPr>
          <p:cNvPr id="4" name="Picture 3" descr="kgmu.org">
            <a:extLst>
              <a:ext uri="{FF2B5EF4-FFF2-40B4-BE49-F238E27FC236}">
                <a16:creationId xmlns:a16="http://schemas.microsoft.com/office/drawing/2014/main" id="{CE5A5687-733C-8505-3F94-66A7B23FFF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523999" cy="12286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E12CB93-FD4A-E7E3-A788-F3B9EC392F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2724" y="0"/>
            <a:ext cx="1819275" cy="1588954"/>
          </a:xfrm>
          <a:prstGeom prst="rect">
            <a:avLst/>
          </a:prstGeom>
        </p:spPr>
      </p:pic>
    </p:spTree>
    <p:extLst>
      <p:ext uri="{BB962C8B-B14F-4D97-AF65-F5344CB8AC3E}">
        <p14:creationId xmlns:p14="http://schemas.microsoft.com/office/powerpoint/2010/main" val="26110172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5A41C-4807-2A71-6C03-D13318D1EA56}"/>
              </a:ext>
            </a:extLst>
          </p:cNvPr>
          <p:cNvSpPr>
            <a:spLocks noGrp="1"/>
          </p:cNvSpPr>
          <p:nvPr>
            <p:ph type="title"/>
          </p:nvPr>
        </p:nvSpPr>
        <p:spPr/>
        <p:txBody>
          <a:bodyPr/>
          <a:lstStyle/>
          <a:p>
            <a:endParaRPr lang="en-IN" dirty="0"/>
          </a:p>
        </p:txBody>
      </p:sp>
      <p:pic>
        <p:nvPicPr>
          <p:cNvPr id="1026" name="Picture 2">
            <a:extLst>
              <a:ext uri="{FF2B5EF4-FFF2-40B4-BE49-F238E27FC236}">
                <a16:creationId xmlns:a16="http://schemas.microsoft.com/office/drawing/2014/main" id="{330A4794-5B87-478B-506E-C929ED61DF2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68396" y="543500"/>
            <a:ext cx="7132754" cy="514460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kgmu.org">
            <a:extLst>
              <a:ext uri="{FF2B5EF4-FFF2-40B4-BE49-F238E27FC236}">
                <a16:creationId xmlns:a16="http://schemas.microsoft.com/office/drawing/2014/main" id="{E88E5853-C7FC-27C1-3A4A-7B66F2A2BF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1617916" cy="13043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EC4C71D-9839-9E5D-40C9-6C439370F2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1313" y="0"/>
            <a:ext cx="1690686" cy="1476644"/>
          </a:xfrm>
          <a:prstGeom prst="rect">
            <a:avLst/>
          </a:prstGeom>
        </p:spPr>
      </p:pic>
    </p:spTree>
    <p:extLst>
      <p:ext uri="{BB962C8B-B14F-4D97-AF65-F5344CB8AC3E}">
        <p14:creationId xmlns:p14="http://schemas.microsoft.com/office/powerpoint/2010/main" val="969279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22024-AC3D-7A51-A0A3-E4421F50714D}"/>
              </a:ext>
            </a:extLst>
          </p:cNvPr>
          <p:cNvSpPr>
            <a:spLocks noGrp="1"/>
          </p:cNvSpPr>
          <p:nvPr>
            <p:ph type="title"/>
          </p:nvPr>
        </p:nvSpPr>
        <p:spPr>
          <a:xfrm>
            <a:off x="646111" y="452718"/>
            <a:ext cx="9404723" cy="663388"/>
          </a:xfrm>
        </p:spPr>
        <p:txBody>
          <a:bodyPr/>
          <a:lstStyle/>
          <a:p>
            <a:r>
              <a:rPr lang="en-IN" b="1" dirty="0">
                <a:solidFill>
                  <a:srgbClr val="FF0000"/>
                </a:solidFill>
                <a:latin typeface="Times New Roman" panose="02020603050405020304" pitchFamily="18" charset="0"/>
                <a:cs typeface="Times New Roman" panose="02020603050405020304" pitchFamily="18" charset="0"/>
              </a:rPr>
              <a:t>               Analgesia protocol in ICU</a:t>
            </a:r>
          </a:p>
        </p:txBody>
      </p:sp>
      <p:sp>
        <p:nvSpPr>
          <p:cNvPr id="3" name="Content Placeholder 2">
            <a:extLst>
              <a:ext uri="{FF2B5EF4-FFF2-40B4-BE49-F238E27FC236}">
                <a16:creationId xmlns:a16="http://schemas.microsoft.com/office/drawing/2014/main" id="{A551341C-CE9E-8700-AC99-EA948CE9343B}"/>
              </a:ext>
            </a:extLst>
          </p:cNvPr>
          <p:cNvSpPr>
            <a:spLocks noGrp="1"/>
          </p:cNvSpPr>
          <p:nvPr>
            <p:ph idx="1"/>
          </p:nvPr>
        </p:nvSpPr>
        <p:spPr>
          <a:xfrm>
            <a:off x="1358807" y="1116106"/>
            <a:ext cx="9721570" cy="5634318"/>
          </a:xfrm>
        </p:spPr>
        <p:txBody>
          <a:bodyPr>
            <a:normAutofit/>
          </a:bodyPr>
          <a:lstStyle/>
          <a:p>
            <a:r>
              <a:rPr lang="en-IN" sz="2400" dirty="0">
                <a:latin typeface="Times New Roman" panose="02020603050405020304" pitchFamily="18" charset="0"/>
                <a:cs typeface="Times New Roman" panose="02020603050405020304" pitchFamily="18" charset="0"/>
              </a:rPr>
              <a:t>Pain: an unpleasant sensory or emotional experience.</a:t>
            </a:r>
          </a:p>
          <a:p>
            <a:r>
              <a:rPr lang="en-IN" sz="2400" dirty="0">
                <a:latin typeface="Times New Roman" panose="02020603050405020304" pitchFamily="18" charset="0"/>
                <a:cs typeface="Times New Roman" panose="02020603050405020304" pitchFamily="18" charset="0"/>
              </a:rPr>
              <a:t>Cause of pain in ICU patients: Intubated patients, suction, invasive procedure, bronchoscopy, multiple sampling, trauma and post surgical etc.</a:t>
            </a:r>
          </a:p>
          <a:p>
            <a:r>
              <a:rPr lang="en-IN" sz="2400" dirty="0">
                <a:latin typeface="Times New Roman" panose="02020603050405020304" pitchFamily="18" charset="0"/>
                <a:cs typeface="Times New Roman" panose="02020603050405020304" pitchFamily="18" charset="0"/>
              </a:rPr>
              <a:t>Describe in terms of intensity, duration, location and quality </a:t>
            </a:r>
          </a:p>
          <a:p>
            <a:r>
              <a:rPr lang="en-IN" sz="2400" dirty="0">
                <a:latin typeface="Times New Roman" panose="02020603050405020304" pitchFamily="18" charset="0"/>
                <a:cs typeface="Times New Roman" panose="02020603050405020304" pitchFamily="18" charset="0"/>
              </a:rPr>
              <a:t>Intensity is determinant factor for need of analgesia </a:t>
            </a:r>
          </a:p>
          <a:p>
            <a:r>
              <a:rPr lang="en-IN" sz="2400" dirty="0" err="1">
                <a:latin typeface="Times New Roman" panose="02020603050405020304" pitchFamily="18" charset="0"/>
                <a:cs typeface="Times New Roman" panose="02020603050405020304" pitchFamily="18" charset="0"/>
              </a:rPr>
              <a:t>Assesment</a:t>
            </a:r>
            <a:r>
              <a:rPr lang="en-IN" sz="2400" dirty="0">
                <a:latin typeface="Times New Roman" panose="02020603050405020304" pitchFamily="18" charset="0"/>
                <a:cs typeface="Times New Roman" panose="02020603050405020304" pitchFamily="18" charset="0"/>
              </a:rPr>
              <a:t> : </a:t>
            </a:r>
          </a:p>
          <a:p>
            <a:r>
              <a:rPr lang="en-IN" sz="2400" dirty="0">
                <a:latin typeface="Times New Roman" panose="02020603050405020304" pitchFamily="18" charset="0"/>
                <a:cs typeface="Times New Roman" panose="02020603050405020304" pitchFamily="18" charset="0"/>
              </a:rPr>
              <a:t>   Subjective: (Self report)</a:t>
            </a:r>
          </a:p>
          <a:p>
            <a:r>
              <a:rPr lang="en-IN" sz="2400" dirty="0">
                <a:latin typeface="Times New Roman" panose="02020603050405020304" pitchFamily="18" charset="0"/>
                <a:cs typeface="Times New Roman" panose="02020603050405020304" pitchFamily="18" charset="0"/>
              </a:rPr>
              <a:t>   Objective (Behaviour observation)</a:t>
            </a:r>
          </a:p>
          <a:p>
            <a:r>
              <a:rPr lang="en-IN" sz="2400" dirty="0">
                <a:latin typeface="Times New Roman" panose="02020603050405020304" pitchFamily="18" charset="0"/>
                <a:cs typeface="Times New Roman" panose="02020603050405020304" pitchFamily="18" charset="0"/>
              </a:rPr>
              <a:t>    Vitals : heart rate, blood pressure and RR.</a:t>
            </a:r>
          </a:p>
          <a:p>
            <a:r>
              <a:rPr lang="en-IN" sz="2400" dirty="0">
                <a:latin typeface="Times New Roman" panose="02020603050405020304" pitchFamily="18" charset="0"/>
                <a:cs typeface="Times New Roman" panose="02020603050405020304" pitchFamily="18" charset="0"/>
              </a:rPr>
              <a:t> </a:t>
            </a:r>
          </a:p>
        </p:txBody>
      </p:sp>
      <p:pic>
        <p:nvPicPr>
          <p:cNvPr id="4" name="Picture 3" descr="kgmu.org">
            <a:extLst>
              <a:ext uri="{FF2B5EF4-FFF2-40B4-BE49-F238E27FC236}">
                <a16:creationId xmlns:a16="http://schemas.microsoft.com/office/drawing/2014/main" id="{B2659E73-E3C5-4A63-5765-4723370A61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586753" cy="12792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0F9CCA6-0317-3EF9-964B-20E8D31058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9850" y="0"/>
            <a:ext cx="1962150" cy="1713741"/>
          </a:xfrm>
          <a:prstGeom prst="rect">
            <a:avLst/>
          </a:prstGeom>
        </p:spPr>
      </p:pic>
    </p:spTree>
    <p:extLst>
      <p:ext uri="{BB962C8B-B14F-4D97-AF65-F5344CB8AC3E}">
        <p14:creationId xmlns:p14="http://schemas.microsoft.com/office/powerpoint/2010/main" val="1473403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8AB38-EAC3-4906-3D89-1251157B33C8}"/>
              </a:ext>
            </a:extLst>
          </p:cNvPr>
          <p:cNvSpPr>
            <a:spLocks noGrp="1"/>
          </p:cNvSpPr>
          <p:nvPr>
            <p:ph type="title"/>
          </p:nvPr>
        </p:nvSpPr>
        <p:spPr>
          <a:xfrm>
            <a:off x="646111" y="474401"/>
            <a:ext cx="9404723" cy="1400530"/>
          </a:xfrm>
        </p:spPr>
        <p:txBody>
          <a:bodyPr/>
          <a:lstStyle/>
          <a:p>
            <a:r>
              <a:rPr lang="en-IN" dirty="0">
                <a:solidFill>
                  <a:srgbClr val="FF0000"/>
                </a:solidFill>
                <a:latin typeface="Times New Roman" panose="02020603050405020304" pitchFamily="18" charset="0"/>
                <a:cs typeface="Times New Roman" panose="02020603050405020304" pitchFamily="18" charset="0"/>
              </a:rPr>
              <a:t>           </a:t>
            </a:r>
            <a:r>
              <a:rPr lang="en-IN" b="1" dirty="0">
                <a:solidFill>
                  <a:srgbClr val="FF0000"/>
                </a:solidFill>
                <a:latin typeface="Times New Roman" panose="02020603050405020304" pitchFamily="18" charset="0"/>
                <a:cs typeface="Times New Roman" panose="02020603050405020304" pitchFamily="18" charset="0"/>
              </a:rPr>
              <a:t>Subjective assessment</a:t>
            </a:r>
          </a:p>
        </p:txBody>
      </p:sp>
      <p:sp>
        <p:nvSpPr>
          <p:cNvPr id="3" name="Content Placeholder 2">
            <a:extLst>
              <a:ext uri="{FF2B5EF4-FFF2-40B4-BE49-F238E27FC236}">
                <a16:creationId xmlns:a16="http://schemas.microsoft.com/office/drawing/2014/main" id="{6CAEE551-366D-96AF-DC3D-2F7CDE924B5D}"/>
              </a:ext>
            </a:extLst>
          </p:cNvPr>
          <p:cNvSpPr>
            <a:spLocks noGrp="1"/>
          </p:cNvSpPr>
          <p:nvPr>
            <p:ph idx="1"/>
          </p:nvPr>
        </p:nvSpPr>
        <p:spPr>
          <a:xfrm>
            <a:off x="838200" y="1825625"/>
            <a:ext cx="10515600" cy="1193445"/>
          </a:xfrm>
        </p:spPr>
        <p:txBody>
          <a:bodyPr>
            <a:normAutofit fontScale="92500"/>
          </a:bodyPr>
          <a:lstStyle/>
          <a:p>
            <a:r>
              <a:rPr lang="en-IN" sz="2400" b="1" dirty="0">
                <a:solidFill>
                  <a:srgbClr val="0070C0"/>
                </a:solidFill>
                <a:latin typeface="Times New Roman" panose="02020603050405020304" pitchFamily="18" charset="0"/>
                <a:cs typeface="Times New Roman" panose="02020603050405020304" pitchFamily="18" charset="0"/>
              </a:rPr>
              <a:t>Numerical ranking scale </a:t>
            </a:r>
            <a:r>
              <a:rPr lang="en-IN" sz="2400" b="1" dirty="0">
                <a:latin typeface="Times New Roman" panose="02020603050405020304" pitchFamily="18" charset="0"/>
                <a:cs typeface="Times New Roman" panose="02020603050405020304" pitchFamily="18" charset="0"/>
              </a:rPr>
              <a:t>: </a:t>
            </a:r>
            <a:r>
              <a:rPr lang="en-IN" sz="2400" dirty="0">
                <a:latin typeface="Times New Roman" panose="02020603050405020304" pitchFamily="18" charset="0"/>
                <a:cs typeface="Times New Roman" panose="02020603050405020304" pitchFamily="18" charset="0"/>
              </a:rPr>
              <a:t>valid and reliable assessment tool of  conscious patient </a:t>
            </a:r>
            <a:endParaRPr lang="en-IN" sz="2400" b="1" dirty="0">
              <a:latin typeface="Times New Roman" panose="02020603050405020304" pitchFamily="18" charset="0"/>
              <a:cs typeface="Times New Roman" panose="02020603050405020304" pitchFamily="18" charset="0"/>
            </a:endParaRPr>
          </a:p>
          <a:p>
            <a:r>
              <a:rPr lang="en-IN" sz="2400" dirty="0">
                <a:latin typeface="Times New Roman" panose="02020603050405020304" pitchFamily="18" charset="0"/>
                <a:cs typeface="Times New Roman" panose="02020603050405020304" pitchFamily="18" charset="0"/>
              </a:rPr>
              <a:t>Score form 0-10</a:t>
            </a:r>
          </a:p>
          <a:p>
            <a:endParaRPr lang="en-IN" dirty="0"/>
          </a:p>
        </p:txBody>
      </p:sp>
      <p:pic>
        <p:nvPicPr>
          <p:cNvPr id="1028" name="Picture 4">
            <a:extLst>
              <a:ext uri="{FF2B5EF4-FFF2-40B4-BE49-F238E27FC236}">
                <a16:creationId xmlns:a16="http://schemas.microsoft.com/office/drawing/2014/main" id="{291768D9-662F-6564-CA35-75FA1A304C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294" y="3838930"/>
            <a:ext cx="9386045" cy="19498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kgmu.org">
            <a:extLst>
              <a:ext uri="{FF2B5EF4-FFF2-40B4-BE49-F238E27FC236}">
                <a16:creationId xmlns:a16="http://schemas.microsoft.com/office/drawing/2014/main" id="{95AA3933-C6EA-8F0B-D8D8-7F8578EAC58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7004"/>
            <a:ext cx="1398494" cy="11274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56929AE-5A72-27EF-715A-BC7E654153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7338" y="0"/>
            <a:ext cx="1864661" cy="1628594"/>
          </a:xfrm>
          <a:prstGeom prst="rect">
            <a:avLst/>
          </a:prstGeom>
        </p:spPr>
      </p:pic>
    </p:spTree>
    <p:extLst>
      <p:ext uri="{BB962C8B-B14F-4D97-AF65-F5344CB8AC3E}">
        <p14:creationId xmlns:p14="http://schemas.microsoft.com/office/powerpoint/2010/main" val="3192344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8D69A-D5A1-634B-A158-083C807EA122}"/>
              </a:ext>
            </a:extLst>
          </p:cNvPr>
          <p:cNvSpPr>
            <a:spLocks noGrp="1"/>
          </p:cNvSpPr>
          <p:nvPr>
            <p:ph type="title"/>
          </p:nvPr>
        </p:nvSpPr>
        <p:spPr>
          <a:xfrm>
            <a:off x="838200" y="365125"/>
            <a:ext cx="10515600" cy="760787"/>
          </a:xfrm>
        </p:spPr>
        <p:txBody>
          <a:bodyPr>
            <a:normAutofit/>
          </a:bodyPr>
          <a:lstStyle/>
          <a:p>
            <a:r>
              <a:rPr lang="en-IN" sz="4000" b="1" dirty="0">
                <a:solidFill>
                  <a:srgbClr val="FF0000"/>
                </a:solidFill>
                <a:latin typeface="Times New Roman" panose="02020603050405020304" pitchFamily="18" charset="0"/>
                <a:cs typeface="Times New Roman" panose="02020603050405020304" pitchFamily="18" charset="0"/>
              </a:rPr>
              <a:t>        Objective assessment:</a:t>
            </a:r>
          </a:p>
        </p:txBody>
      </p:sp>
      <p:sp>
        <p:nvSpPr>
          <p:cNvPr id="3" name="Content Placeholder 2">
            <a:extLst>
              <a:ext uri="{FF2B5EF4-FFF2-40B4-BE49-F238E27FC236}">
                <a16:creationId xmlns:a16="http://schemas.microsoft.com/office/drawing/2014/main" id="{98D0D35B-95E8-2C89-88F5-372DEEF09ECE}"/>
              </a:ext>
            </a:extLst>
          </p:cNvPr>
          <p:cNvSpPr>
            <a:spLocks noGrp="1"/>
          </p:cNvSpPr>
          <p:nvPr>
            <p:ph idx="1"/>
          </p:nvPr>
        </p:nvSpPr>
        <p:spPr>
          <a:xfrm>
            <a:off x="1147483" y="1125912"/>
            <a:ext cx="10515600" cy="4351338"/>
          </a:xfrm>
        </p:spPr>
        <p:txBody>
          <a:bodyPr/>
          <a:lstStyle/>
          <a:p>
            <a:r>
              <a:rPr lang="en-IN" sz="2000" b="1" dirty="0">
                <a:solidFill>
                  <a:srgbClr val="FF0000"/>
                </a:solidFill>
                <a:latin typeface="Times New Roman" panose="02020603050405020304" pitchFamily="18" charset="0"/>
                <a:cs typeface="Times New Roman" panose="02020603050405020304" pitchFamily="18" charset="0"/>
              </a:rPr>
              <a:t>Behavioural pain scale</a:t>
            </a:r>
            <a:endParaRPr lang="en-IN"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Valid and reliable assessment tool for intubated patients.</a:t>
            </a:r>
          </a:p>
          <a:p>
            <a:r>
              <a:rPr lang="en-IN" dirty="0">
                <a:latin typeface="Times New Roman" panose="02020603050405020304" pitchFamily="18" charset="0"/>
                <a:cs typeface="Times New Roman" panose="02020603050405020304" pitchFamily="18" charset="0"/>
              </a:rPr>
              <a:t>Range from minimum 3 (no pain ) to worst pain (12)</a:t>
            </a:r>
          </a:p>
          <a:p>
            <a:endParaRPr lang="en-IN" dirty="0"/>
          </a:p>
        </p:txBody>
      </p:sp>
      <p:pic>
        <p:nvPicPr>
          <p:cNvPr id="5" name="Picture 4">
            <a:extLst>
              <a:ext uri="{FF2B5EF4-FFF2-40B4-BE49-F238E27FC236}">
                <a16:creationId xmlns:a16="http://schemas.microsoft.com/office/drawing/2014/main" id="{45B15458-5AAC-C6CC-DB37-5B647E243CDF}"/>
              </a:ext>
            </a:extLst>
          </p:cNvPr>
          <p:cNvPicPr>
            <a:picLocks noChangeAspect="1"/>
          </p:cNvPicPr>
          <p:nvPr/>
        </p:nvPicPr>
        <p:blipFill>
          <a:blip r:embed="rId2"/>
          <a:stretch>
            <a:fillRect/>
          </a:stretch>
        </p:blipFill>
        <p:spPr>
          <a:xfrm>
            <a:off x="1147483" y="2581835"/>
            <a:ext cx="9771529" cy="3911040"/>
          </a:xfrm>
          <a:prstGeom prst="rect">
            <a:avLst/>
          </a:prstGeom>
        </p:spPr>
      </p:pic>
      <p:pic>
        <p:nvPicPr>
          <p:cNvPr id="4" name="Picture 3" descr="kgmu.org">
            <a:extLst>
              <a:ext uri="{FF2B5EF4-FFF2-40B4-BE49-F238E27FC236}">
                <a16:creationId xmlns:a16="http://schemas.microsoft.com/office/drawing/2014/main" id="{84E09CED-3906-3B92-837A-D9F234F600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31" y="37457"/>
            <a:ext cx="1545449" cy="12459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CE783E0-290F-63C0-0055-7E75C289DA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9863" y="0"/>
            <a:ext cx="1862137" cy="1626390"/>
          </a:xfrm>
          <a:prstGeom prst="rect">
            <a:avLst/>
          </a:prstGeom>
        </p:spPr>
      </p:pic>
    </p:spTree>
    <p:extLst>
      <p:ext uri="{BB962C8B-B14F-4D97-AF65-F5344CB8AC3E}">
        <p14:creationId xmlns:p14="http://schemas.microsoft.com/office/powerpoint/2010/main" val="4284201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ED3D-D465-EE21-4D91-FBF65A0C37CB}"/>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9E4BC619-3453-4C94-599E-BC6C5DF050B9}"/>
              </a:ext>
            </a:extLst>
          </p:cNvPr>
          <p:cNvPicPr>
            <a:picLocks noGrp="1" noChangeAspect="1"/>
          </p:cNvPicPr>
          <p:nvPr>
            <p:ph idx="1"/>
          </p:nvPr>
        </p:nvPicPr>
        <p:blipFill>
          <a:blip r:embed="rId2"/>
          <a:stretch>
            <a:fillRect/>
          </a:stretch>
        </p:blipFill>
        <p:spPr>
          <a:xfrm>
            <a:off x="1709318" y="452718"/>
            <a:ext cx="8773363" cy="6322090"/>
          </a:xfrm>
        </p:spPr>
      </p:pic>
      <p:pic>
        <p:nvPicPr>
          <p:cNvPr id="6" name="Picture 5" descr="kgmu.org">
            <a:extLst>
              <a:ext uri="{FF2B5EF4-FFF2-40B4-BE49-F238E27FC236}">
                <a16:creationId xmlns:a16="http://schemas.microsoft.com/office/drawing/2014/main" id="{4C33CE6D-565A-8132-7183-C419806F8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1709318" cy="13780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5CBBDC3-D791-F6DB-B823-2D9545D287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82680" y="0"/>
            <a:ext cx="1709319" cy="1492918"/>
          </a:xfrm>
          <a:prstGeom prst="rect">
            <a:avLst/>
          </a:prstGeom>
        </p:spPr>
      </p:pic>
    </p:spTree>
    <p:extLst>
      <p:ext uri="{BB962C8B-B14F-4D97-AF65-F5344CB8AC3E}">
        <p14:creationId xmlns:p14="http://schemas.microsoft.com/office/powerpoint/2010/main" val="23567279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1679</TotalTime>
  <Words>2459</Words>
  <Application>Microsoft Office PowerPoint</Application>
  <PresentationFormat>Widescreen</PresentationFormat>
  <Paragraphs>383</Paragraphs>
  <Slides>50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Calibri</vt:lpstr>
      <vt:lpstr>Century Gothic</vt:lpstr>
      <vt:lpstr>Symbol</vt:lpstr>
      <vt:lpstr>Times New Roman</vt:lpstr>
      <vt:lpstr>Wingdings 3</vt:lpstr>
      <vt:lpstr>Ion</vt:lpstr>
      <vt:lpstr>                       ICU PROTOCOL</vt:lpstr>
      <vt:lpstr>                    Protocol </vt:lpstr>
      <vt:lpstr>             Pain , anxiety and delirium</vt:lpstr>
      <vt:lpstr>       Interaction of pain anxiety and delirium</vt:lpstr>
      <vt:lpstr>                 Sedation And Analgesia In ICU</vt:lpstr>
      <vt:lpstr>               Analgesia protocol in ICU</vt:lpstr>
      <vt:lpstr>           Subjective assessment</vt:lpstr>
      <vt:lpstr>        Objective assessment:</vt:lpstr>
      <vt:lpstr>PowerPoint Presentation</vt:lpstr>
      <vt:lpstr>         General guidelines for Analgesia </vt:lpstr>
      <vt:lpstr>     Scale used for assessment of sedation</vt:lpstr>
      <vt:lpstr>           Procedure for RASS assessment</vt:lpstr>
      <vt:lpstr>           Drugs used for sedation</vt:lpstr>
      <vt:lpstr>          Benzodiazepines</vt:lpstr>
      <vt:lpstr>          Non -Benzodiazepine</vt:lpstr>
      <vt:lpstr>    General Guidelines for sedation and              analgesia </vt:lpstr>
      <vt:lpstr>PowerPoint Presentation</vt:lpstr>
      <vt:lpstr>            Delirium In ICU</vt:lpstr>
      <vt:lpstr>            Etiology</vt:lpstr>
      <vt:lpstr>            Precipitating factor: Modifiable </vt:lpstr>
      <vt:lpstr>                  Screening of Delirium</vt:lpstr>
      <vt:lpstr>Intensive care delirium screening checklist (ICDSC)  </vt:lpstr>
      <vt:lpstr>      Confusion assessment method for ICU (CAM-ICU) </vt:lpstr>
      <vt:lpstr>   Confusion assessment method for ICU (CAM-ICU)</vt:lpstr>
      <vt:lpstr>                     Treatment </vt:lpstr>
      <vt:lpstr>                 Non-Pharmacologic </vt:lpstr>
      <vt:lpstr>                   Pharmacological </vt:lpstr>
      <vt:lpstr>           Stress Ulcer Prophylaxis </vt:lpstr>
      <vt:lpstr>Risk factor for stress ulcer: patient with ≥2 are at greater risk</vt:lpstr>
      <vt:lpstr>            Drugs used for prophylaxis</vt:lpstr>
      <vt:lpstr>  General guidelines for SMRD prophylaxis </vt:lpstr>
      <vt:lpstr> Deep Venous Thrombosis Prophylaxis </vt:lpstr>
      <vt:lpstr>            Sign and symptoms</vt:lpstr>
      <vt:lpstr>        Pathophysiology of DVT</vt:lpstr>
      <vt:lpstr>           Risk factor for DVT</vt:lpstr>
      <vt:lpstr>          DVT prophylaxis: General guidelines </vt:lpstr>
      <vt:lpstr>               Methods for Prophylaxis </vt:lpstr>
      <vt:lpstr>Graduated compression stocking (anti-embolic stockings)  </vt:lpstr>
      <vt:lpstr>         Intermittent pneumatic compression </vt:lpstr>
      <vt:lpstr>Pharmacological prophylaxis </vt:lpstr>
      <vt:lpstr>           LMWH preferred to unfractionated heparin</vt:lpstr>
      <vt:lpstr>  Recommended dose of anticoagulant as     prophylaxis </vt:lpstr>
      <vt:lpstr>PowerPoint Presentation</vt:lpstr>
      <vt:lpstr>                  Glycemic control in ICU</vt:lpstr>
      <vt:lpstr>                 Why hperglycemia in critically ill patients</vt:lpstr>
      <vt:lpstr>                Monitoring in ICU </vt:lpstr>
      <vt:lpstr>                Treatment of hyperglycemia</vt:lpstr>
      <vt:lpstr>                    Insulin infusion</vt:lpstr>
      <vt:lpstr>            Subsequent management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ICU PROTOCOL</dc:title>
  <dc:creator>Vinod Srivastava</dc:creator>
  <cp:lastModifiedBy>Vinod Srivastava</cp:lastModifiedBy>
  <cp:revision>4</cp:revision>
  <dcterms:created xsi:type="dcterms:W3CDTF">2023-10-07T09:53:23Z</dcterms:created>
  <dcterms:modified xsi:type="dcterms:W3CDTF">2023-10-12T02:26:10Z</dcterms:modified>
</cp:coreProperties>
</file>